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fntdata" ContentType="application/x-fontdata"/>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p:sldMasterIdLst>
    <p:sldMasterId id="2147483689" r:id="rId1"/>
  </p:sldMasterIdLst>
  <p:notesMasterIdLst>
    <p:notesMasterId r:id="rId20"/>
  </p:notesMasterIdLst>
  <p:handoutMasterIdLst>
    <p:handoutMasterId r:id="rId21"/>
  </p:handoutMasterIdLst>
  <p:sldIdLst>
    <p:sldId id="256" r:id="rId2"/>
    <p:sldId id="356" r:id="rId3"/>
    <p:sldId id="326" r:id="rId4"/>
    <p:sldId id="382" r:id="rId5"/>
    <p:sldId id="388" r:id="rId6"/>
    <p:sldId id="384" r:id="rId7"/>
    <p:sldId id="323" r:id="rId8"/>
    <p:sldId id="389" r:id="rId9"/>
    <p:sldId id="381" r:id="rId10"/>
    <p:sldId id="385" r:id="rId11"/>
    <p:sldId id="363" r:id="rId12"/>
    <p:sldId id="364" r:id="rId13"/>
    <p:sldId id="372" r:id="rId14"/>
    <p:sldId id="373" r:id="rId15"/>
    <p:sldId id="374" r:id="rId16"/>
    <p:sldId id="383" r:id="rId17"/>
    <p:sldId id="386" r:id="rId18"/>
    <p:sldId id="368" r:id="rId19"/>
  </p:sldIdLst>
  <p:sldSz cx="9144000" cy="6858000" type="screen4x3"/>
  <p:notesSz cx="6858000" cy="9144000"/>
  <p:embeddedFontLst>
    <p:embeddedFont>
      <p:font typeface="AU Passata" panose="020B0604020202020204" charset="0"/>
      <p:regular r:id="rId22"/>
      <p:bold r:id="rId23"/>
    </p:embeddedFont>
    <p:embeddedFont>
      <p:font typeface="AU Peto" panose="020B0604020202020204" charset="0"/>
      <p:regular r:id="rId24"/>
      <p:bold r:id="rId25"/>
    </p:embeddedFont>
  </p:embeddedFontLst>
  <p:custDataLst>
    <p:tags r:id="rId26"/>
  </p:custDataLst>
  <p:defaultTextStyle>
    <a:defPPr>
      <a:defRPr lang="en-US"/>
    </a:defPPr>
    <a:lvl1pPr algn="l" rtl="0" fontAlgn="base">
      <a:lnSpc>
        <a:spcPts val="3600"/>
      </a:lnSpc>
      <a:spcBef>
        <a:spcPct val="0"/>
      </a:spcBef>
      <a:spcAft>
        <a:spcPct val="0"/>
      </a:spcAft>
      <a:buFont typeface="AU Passata" pitchFamily="34" charset="0"/>
      <a:defRPr sz="3600" kern="1200">
        <a:solidFill>
          <a:schemeClr val="tx1"/>
        </a:solidFill>
        <a:latin typeface="AU Passata" pitchFamily="34" charset="0"/>
        <a:ea typeface="+mn-ea"/>
        <a:cs typeface="+mn-cs"/>
      </a:defRPr>
    </a:lvl1pPr>
    <a:lvl2pPr marL="457200" algn="l" rtl="0" fontAlgn="base">
      <a:lnSpc>
        <a:spcPts val="3600"/>
      </a:lnSpc>
      <a:spcBef>
        <a:spcPct val="0"/>
      </a:spcBef>
      <a:spcAft>
        <a:spcPct val="0"/>
      </a:spcAft>
      <a:buFont typeface="AU Passata" pitchFamily="34" charset="0"/>
      <a:defRPr sz="3600" kern="1200">
        <a:solidFill>
          <a:schemeClr val="tx1"/>
        </a:solidFill>
        <a:latin typeface="AU Passata" pitchFamily="34" charset="0"/>
        <a:ea typeface="+mn-ea"/>
        <a:cs typeface="+mn-cs"/>
      </a:defRPr>
    </a:lvl2pPr>
    <a:lvl3pPr marL="914400" algn="l" rtl="0" fontAlgn="base">
      <a:lnSpc>
        <a:spcPts val="3600"/>
      </a:lnSpc>
      <a:spcBef>
        <a:spcPct val="0"/>
      </a:spcBef>
      <a:spcAft>
        <a:spcPct val="0"/>
      </a:spcAft>
      <a:buFont typeface="AU Passata" pitchFamily="34" charset="0"/>
      <a:defRPr sz="3600" kern="1200">
        <a:solidFill>
          <a:schemeClr val="tx1"/>
        </a:solidFill>
        <a:latin typeface="AU Passata" pitchFamily="34" charset="0"/>
        <a:ea typeface="+mn-ea"/>
        <a:cs typeface="+mn-cs"/>
      </a:defRPr>
    </a:lvl3pPr>
    <a:lvl4pPr marL="1371600" algn="l" rtl="0" fontAlgn="base">
      <a:lnSpc>
        <a:spcPts val="3600"/>
      </a:lnSpc>
      <a:spcBef>
        <a:spcPct val="0"/>
      </a:spcBef>
      <a:spcAft>
        <a:spcPct val="0"/>
      </a:spcAft>
      <a:buFont typeface="AU Passata" pitchFamily="34" charset="0"/>
      <a:defRPr sz="3600" kern="1200">
        <a:solidFill>
          <a:schemeClr val="tx1"/>
        </a:solidFill>
        <a:latin typeface="AU Passata" pitchFamily="34" charset="0"/>
        <a:ea typeface="+mn-ea"/>
        <a:cs typeface="+mn-cs"/>
      </a:defRPr>
    </a:lvl4pPr>
    <a:lvl5pPr marL="1828800" algn="l" rtl="0" fontAlgn="base">
      <a:lnSpc>
        <a:spcPts val="3600"/>
      </a:lnSpc>
      <a:spcBef>
        <a:spcPct val="0"/>
      </a:spcBef>
      <a:spcAft>
        <a:spcPct val="0"/>
      </a:spcAft>
      <a:buFont typeface="AU Passata" pitchFamily="34" charset="0"/>
      <a:defRPr sz="3600" kern="1200">
        <a:solidFill>
          <a:schemeClr val="tx1"/>
        </a:solidFill>
        <a:latin typeface="AU Passata" pitchFamily="34" charset="0"/>
        <a:ea typeface="+mn-ea"/>
        <a:cs typeface="+mn-cs"/>
      </a:defRPr>
    </a:lvl5pPr>
    <a:lvl6pPr marL="2286000" algn="l" defTabSz="914400" rtl="0" eaLnBrk="1" latinLnBrk="0" hangingPunct="1">
      <a:defRPr sz="3600" kern="1200">
        <a:solidFill>
          <a:schemeClr val="tx1"/>
        </a:solidFill>
        <a:latin typeface="AU Passata" pitchFamily="34" charset="0"/>
        <a:ea typeface="+mn-ea"/>
        <a:cs typeface="+mn-cs"/>
      </a:defRPr>
    </a:lvl6pPr>
    <a:lvl7pPr marL="2743200" algn="l" defTabSz="914400" rtl="0" eaLnBrk="1" latinLnBrk="0" hangingPunct="1">
      <a:defRPr sz="3600" kern="1200">
        <a:solidFill>
          <a:schemeClr val="tx1"/>
        </a:solidFill>
        <a:latin typeface="AU Passata" pitchFamily="34" charset="0"/>
        <a:ea typeface="+mn-ea"/>
        <a:cs typeface="+mn-cs"/>
      </a:defRPr>
    </a:lvl7pPr>
    <a:lvl8pPr marL="3200400" algn="l" defTabSz="914400" rtl="0" eaLnBrk="1" latinLnBrk="0" hangingPunct="1">
      <a:defRPr sz="3600" kern="1200">
        <a:solidFill>
          <a:schemeClr val="tx1"/>
        </a:solidFill>
        <a:latin typeface="AU Passata" pitchFamily="34" charset="0"/>
        <a:ea typeface="+mn-ea"/>
        <a:cs typeface="+mn-cs"/>
      </a:defRPr>
    </a:lvl8pPr>
    <a:lvl9pPr marL="3657600" algn="l" defTabSz="914400" rtl="0" eaLnBrk="1" latinLnBrk="0" hangingPunct="1">
      <a:defRPr sz="3600" kern="1200">
        <a:solidFill>
          <a:schemeClr val="tx1"/>
        </a:solidFill>
        <a:latin typeface="AU Passata" pitchFamily="34" charset="0"/>
        <a:ea typeface="+mn-ea"/>
        <a:cs typeface="+mn-cs"/>
      </a:defRPr>
    </a:lvl9pPr>
  </p:defaultTextStyle>
  <p:extLst>
    <p:ext uri="{EFAFB233-063F-42B5-8137-9DF3F51BA10A}">
      <p15:sldGuideLst xmlns:p15="http://schemas.microsoft.com/office/powerpoint/2012/main">
        <p15:guide id="1" orient="horz" pos="748">
          <p15:clr>
            <a:srgbClr val="A4A3A4"/>
          </p15:clr>
        </p15:guide>
        <p15:guide id="2" orient="horz" pos="1207">
          <p15:clr>
            <a:srgbClr val="A4A3A4"/>
          </p15:clr>
        </p15:guide>
        <p15:guide id="3" orient="horz" pos="4166">
          <p15:clr>
            <a:srgbClr val="A4A3A4"/>
          </p15:clr>
        </p15:guide>
        <p15:guide id="4" orient="horz" pos="164">
          <p15:clr>
            <a:srgbClr val="A4A3A4"/>
          </p15:clr>
        </p15:guide>
        <p15:guide id="5" orient="horz" pos="3730">
          <p15:clr>
            <a:srgbClr val="A4A3A4"/>
          </p15:clr>
        </p15:guide>
        <p15:guide id="6" pos="185">
          <p15:clr>
            <a:srgbClr val="A4A3A4"/>
          </p15:clr>
        </p15:guide>
        <p15:guide id="7" pos="559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68" autoAdjust="0"/>
    <p:restoredTop sz="82238" autoAdjust="0"/>
  </p:normalViewPr>
  <p:slideViewPr>
    <p:cSldViewPr showGuides="1">
      <p:cViewPr varScale="1">
        <p:scale>
          <a:sx n="144" d="100"/>
          <a:sy n="144" d="100"/>
        </p:scale>
        <p:origin x="516" y="120"/>
      </p:cViewPr>
      <p:guideLst>
        <p:guide orient="horz" pos="748"/>
        <p:guide orient="horz" pos="1207"/>
        <p:guide orient="horz" pos="4166"/>
        <p:guide orient="horz" pos="164"/>
        <p:guide orient="horz" pos="3730"/>
        <p:guide pos="185"/>
        <p:guide pos="559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FontTx/>
              <a:buNone/>
              <a:defRPr sz="1200" smtClean="0"/>
            </a:lvl1pPr>
          </a:lstStyle>
          <a:p>
            <a:pPr>
              <a:defRPr/>
            </a:pPr>
            <a:endParaRPr lang="da-DK"/>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FontTx/>
              <a:buNone/>
              <a:defRPr sz="1200" smtClean="0"/>
            </a:lvl1pPr>
          </a:lstStyle>
          <a:p>
            <a:pPr>
              <a:defRPr/>
            </a:pPr>
            <a:endParaRPr lang="da-DK"/>
          </a:p>
        </p:txBody>
      </p:sp>
    </p:spTree>
    <p:extLst>
      <p:ext uri="{BB962C8B-B14F-4D97-AF65-F5344CB8AC3E}">
        <p14:creationId xmlns:p14="http://schemas.microsoft.com/office/powerpoint/2010/main" val="715805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FontTx/>
              <a:buNone/>
              <a:defRPr sz="1200" smtClean="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FontTx/>
              <a:buNone/>
              <a:defRPr sz="1200" smtClean="0"/>
            </a:lvl1pPr>
          </a:lstStyle>
          <a:p>
            <a:pPr>
              <a:defRPr/>
            </a:pPr>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FontTx/>
              <a:buNone/>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FontTx/>
              <a:buNone/>
              <a:defRPr sz="1200" smtClean="0"/>
            </a:lvl1pPr>
          </a:lstStyle>
          <a:p>
            <a:pPr>
              <a:defRPr/>
            </a:pPr>
            <a:fld id="{72C160C3-3AB6-49C1-8001-AFDAD271EB5B}" type="slidenum">
              <a:rPr lang="en-US"/>
              <a:pPr>
                <a:defRPr/>
              </a:pPr>
              <a:t>‹nr.›</a:t>
            </a:fld>
            <a:endParaRPr lang="en-US"/>
          </a:p>
        </p:txBody>
      </p:sp>
    </p:spTree>
    <p:extLst>
      <p:ext uri="{BB962C8B-B14F-4D97-AF65-F5344CB8AC3E}">
        <p14:creationId xmlns:p14="http://schemas.microsoft.com/office/powerpoint/2010/main" val="24450390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U Passat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U Passat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U Passat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U Passat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U Passat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400" dirty="0" smtClean="0"/>
          </a:p>
        </p:txBody>
      </p:sp>
      <p:sp>
        <p:nvSpPr>
          <p:cNvPr id="4" name="Slide Number Placeholder 3"/>
          <p:cNvSpPr>
            <a:spLocks noGrp="1"/>
          </p:cNvSpPr>
          <p:nvPr>
            <p:ph type="sldNum" sz="quarter" idx="10"/>
          </p:nvPr>
        </p:nvSpPr>
        <p:spPr/>
        <p:txBody>
          <a:bodyPr/>
          <a:lstStyle/>
          <a:p>
            <a:fld id="{7AF66ABC-5102-4B0C-8842-3908384DF1CD}" type="slidenum">
              <a:rPr lang="en-US" smtClean="0"/>
              <a:pPr/>
              <a:t>1</a:t>
            </a:fld>
            <a:endParaRPr lang="en-US"/>
          </a:p>
        </p:txBody>
      </p:sp>
    </p:spTree>
    <p:extLst>
      <p:ext uri="{BB962C8B-B14F-4D97-AF65-F5344CB8AC3E}">
        <p14:creationId xmlns:p14="http://schemas.microsoft.com/office/powerpoint/2010/main" val="856136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da-DK" dirty="0"/>
          </a:p>
        </p:txBody>
      </p:sp>
      <p:sp>
        <p:nvSpPr>
          <p:cNvPr id="4" name="Pladsholder til diasnummer 3"/>
          <p:cNvSpPr>
            <a:spLocks noGrp="1"/>
          </p:cNvSpPr>
          <p:nvPr>
            <p:ph type="sldNum" sz="quarter" idx="10"/>
          </p:nvPr>
        </p:nvSpPr>
        <p:spPr/>
        <p:txBody>
          <a:bodyPr/>
          <a:lstStyle/>
          <a:p>
            <a:pPr>
              <a:defRPr/>
            </a:pPr>
            <a:fld id="{72C160C3-3AB6-49C1-8001-AFDAD271EB5B}" type="slidenum">
              <a:rPr lang="en-US" smtClean="0"/>
              <a:pPr>
                <a:defRPr/>
              </a:pPr>
              <a:t>2</a:t>
            </a:fld>
            <a:endParaRPr lang="en-US"/>
          </a:p>
        </p:txBody>
      </p:sp>
    </p:spTree>
    <p:extLst>
      <p:ext uri="{BB962C8B-B14F-4D97-AF65-F5344CB8AC3E}">
        <p14:creationId xmlns:p14="http://schemas.microsoft.com/office/powerpoint/2010/main" val="4065533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a-DK" smtClean="0"/>
              <a:t>Hver prik repræsenterer en klasse. Den vandrette akse angiver svar om klassekultur. Den lodrette er selvrapporterede mobbepositioner. Det er hældningen på linjen, der er interessant. Den angiver sammenhænge mellem mobbeforekomst og klassekultur (via selvrapporteringer). Når linjen som her har negativ hældning – betyder det at der er sammenhænge mellem positive svar om klasselivet og lav forekomst af mobning.</a:t>
            </a: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U Passata" pitchFamily="34" charset="0"/>
              </a:defRPr>
            </a:lvl1pPr>
            <a:lvl2pPr marL="742950" indent="-285750" eaLnBrk="0" hangingPunct="0">
              <a:defRPr sz="3600">
                <a:solidFill>
                  <a:schemeClr val="tx1"/>
                </a:solidFill>
                <a:latin typeface="AU Passata" pitchFamily="34" charset="0"/>
              </a:defRPr>
            </a:lvl2pPr>
            <a:lvl3pPr marL="1143000" indent="-228600" eaLnBrk="0" hangingPunct="0">
              <a:defRPr sz="3600">
                <a:solidFill>
                  <a:schemeClr val="tx1"/>
                </a:solidFill>
                <a:latin typeface="AU Passata" pitchFamily="34" charset="0"/>
              </a:defRPr>
            </a:lvl3pPr>
            <a:lvl4pPr marL="1600200" indent="-228600" eaLnBrk="0" hangingPunct="0">
              <a:defRPr sz="3600">
                <a:solidFill>
                  <a:schemeClr val="tx1"/>
                </a:solidFill>
                <a:latin typeface="AU Passata" pitchFamily="34" charset="0"/>
              </a:defRPr>
            </a:lvl4pPr>
            <a:lvl5pPr marL="2057400" indent="-228600" eaLnBrk="0" hangingPunct="0">
              <a:defRPr sz="3600">
                <a:solidFill>
                  <a:schemeClr val="tx1"/>
                </a:solidFill>
                <a:latin typeface="AU Passata" pitchFamily="34" charset="0"/>
              </a:defRPr>
            </a:lvl5pPr>
            <a:lvl6pPr marL="2514600" indent="-228600" eaLnBrk="0" fontAlgn="base" hangingPunct="0">
              <a:spcBef>
                <a:spcPct val="0"/>
              </a:spcBef>
              <a:spcAft>
                <a:spcPct val="0"/>
              </a:spcAft>
              <a:defRPr sz="3600">
                <a:solidFill>
                  <a:schemeClr val="tx1"/>
                </a:solidFill>
                <a:latin typeface="AU Passata" pitchFamily="34" charset="0"/>
              </a:defRPr>
            </a:lvl6pPr>
            <a:lvl7pPr marL="2971800" indent="-228600" eaLnBrk="0" fontAlgn="base" hangingPunct="0">
              <a:spcBef>
                <a:spcPct val="0"/>
              </a:spcBef>
              <a:spcAft>
                <a:spcPct val="0"/>
              </a:spcAft>
              <a:defRPr sz="3600">
                <a:solidFill>
                  <a:schemeClr val="tx1"/>
                </a:solidFill>
                <a:latin typeface="AU Passata" pitchFamily="34" charset="0"/>
              </a:defRPr>
            </a:lvl7pPr>
            <a:lvl8pPr marL="3429000" indent="-228600" eaLnBrk="0" fontAlgn="base" hangingPunct="0">
              <a:spcBef>
                <a:spcPct val="0"/>
              </a:spcBef>
              <a:spcAft>
                <a:spcPct val="0"/>
              </a:spcAft>
              <a:defRPr sz="3600">
                <a:solidFill>
                  <a:schemeClr val="tx1"/>
                </a:solidFill>
                <a:latin typeface="AU Passata" pitchFamily="34" charset="0"/>
              </a:defRPr>
            </a:lvl8pPr>
            <a:lvl9pPr marL="3886200" indent="-228600" eaLnBrk="0" fontAlgn="base" hangingPunct="0">
              <a:spcBef>
                <a:spcPct val="0"/>
              </a:spcBef>
              <a:spcAft>
                <a:spcPct val="0"/>
              </a:spcAft>
              <a:defRPr sz="3600">
                <a:solidFill>
                  <a:schemeClr val="tx1"/>
                </a:solidFill>
                <a:latin typeface="AU Passata" pitchFamily="34" charset="0"/>
              </a:defRPr>
            </a:lvl9pPr>
          </a:lstStyle>
          <a:p>
            <a:pPr eaLnBrk="1" hangingPunct="1"/>
            <a:fld id="{1951603D-A82F-4ABD-9020-E30CC8141B38}" type="slidenum">
              <a:rPr lang="en-US" sz="1200" smtClean="0"/>
              <a:pPr eaLnBrk="1" hangingPunct="1"/>
              <a:t>13</a:t>
            </a:fld>
            <a:endParaRPr lang="en-US" sz="1200" smtClean="0"/>
          </a:p>
        </p:txBody>
      </p:sp>
    </p:spTree>
    <p:extLst>
      <p:ext uri="{BB962C8B-B14F-4D97-AF65-F5344CB8AC3E}">
        <p14:creationId xmlns:p14="http://schemas.microsoft.com/office/powerpoint/2010/main" val="1951345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_Headlines_1">
    <p:bg>
      <p:bgPr>
        <a:solidFill>
          <a:schemeClr val="bg2"/>
        </a:solidFill>
        <a:effectLst/>
      </p:bgPr>
    </p:bg>
    <p:spTree>
      <p:nvGrpSpPr>
        <p:cNvPr id="1" name=""/>
        <p:cNvGrpSpPr/>
        <p:nvPr/>
      </p:nvGrpSpPr>
      <p:grpSpPr>
        <a:xfrm>
          <a:off x="0" y="0"/>
          <a:ext cx="0" cy="0"/>
          <a:chOff x="0" y="0"/>
          <a:chExt cx="0" cy="0"/>
        </a:xfrm>
      </p:grpSpPr>
      <p:sp>
        <p:nvSpPr>
          <p:cNvPr id="24" name="SD_BGD_FrontPage" hidden="1"/>
          <p:cNvSpPr txBox="1">
            <a:spLocks noChangeArrowheads="1"/>
          </p:cNvSpPr>
          <p:nvPr userDrawn="1"/>
        </p:nvSpPr>
        <p:spPr bwMode="auto">
          <a:xfrm>
            <a:off x="2289600" y="5784850"/>
            <a:ext cx="6565900" cy="723900"/>
          </a:xfrm>
          <a:prstGeom prst="rect">
            <a:avLst/>
          </a:prstGeom>
          <a:noFill/>
          <a:ln w="9525" algn="ctr">
            <a:noFill/>
            <a:miter lim="800000"/>
            <a:headEnd/>
            <a:tailEnd/>
          </a:ln>
          <a:effectLst/>
        </p:spPr>
        <p:txBody>
          <a:bodyPr wrap="square" lIns="0" tIns="0" rIns="0" bIns="0" anchor="b"/>
          <a:lstStyle/>
          <a:p>
            <a:pPr algn="r">
              <a:lnSpc>
                <a:spcPts val="5700"/>
              </a:lnSpc>
              <a:defRPr/>
            </a:pPr>
            <a:r>
              <a:rPr lang="da-DK" sz="5700" smtClean="0">
                <a:solidFill>
                  <a:schemeClr val="tx2"/>
                </a:solidFill>
                <a:latin typeface="AU Peto" pitchFamily="82" charset="0"/>
              </a:rPr>
              <a:t> VERSITET</a:t>
            </a:r>
            <a:endParaRPr lang="da-DK" sz="5700" dirty="0">
              <a:solidFill>
                <a:schemeClr val="tx2"/>
              </a:solidFill>
              <a:latin typeface="AU Peto" pitchFamily="82" charset="0"/>
            </a:endParaRPr>
          </a:p>
        </p:txBody>
      </p:sp>
      <p:sp>
        <p:nvSpPr>
          <p:cNvPr id="1069" name="bmkSekundærtLogo"/>
          <p:cNvSpPr>
            <a:spLocks noChangeAspect="1" noChangeArrowheads="1"/>
          </p:cNvSpPr>
          <p:nvPr/>
        </p:nvSpPr>
        <p:spPr bwMode="auto">
          <a:xfrm>
            <a:off x="287338" y="6307200"/>
            <a:ext cx="295200" cy="295200"/>
          </a:xfrm>
          <a:prstGeom prst="rect">
            <a:avLst/>
          </a:prstGeom>
          <a:solidFill>
            <a:schemeClr val="bg2"/>
          </a:solidFill>
          <a:ln w="1778" algn="ctr">
            <a:solidFill>
              <a:schemeClr val="bg2"/>
            </a:solidFill>
            <a:miter lim="800000"/>
            <a:headEnd/>
            <a:tailEnd/>
          </a:ln>
        </p:spPr>
        <p:txBody>
          <a:bodyPr anchor="ctr"/>
          <a:lstStyle/>
          <a:p>
            <a:endParaRPr lang="da-DK">
              <a:solidFill>
                <a:schemeClr val="bg1"/>
              </a:solidFill>
            </a:endParaRPr>
          </a:p>
        </p:txBody>
      </p:sp>
      <p:sp>
        <p:nvSpPr>
          <p:cNvPr id="34819" name="SD_FLD_"/>
          <p:cNvSpPr>
            <a:spLocks noGrp="1" noChangeArrowheads="1"/>
          </p:cNvSpPr>
          <p:nvPr>
            <p:ph type="ctrTitle"/>
          </p:nvPr>
        </p:nvSpPr>
        <p:spPr>
          <a:xfrm>
            <a:off x="287338" y="1776679"/>
            <a:ext cx="8564562" cy="510909"/>
          </a:xfrm>
        </p:spPr>
        <p:txBody>
          <a:bodyPr anchor="t" anchorCtr="0">
            <a:spAutoFit/>
          </a:bodyPr>
          <a:lstStyle>
            <a:lvl1pPr>
              <a:defRPr baseline="0" smtClean="0">
                <a:solidFill>
                  <a:schemeClr val="bg1"/>
                </a:solidFill>
              </a:defRPr>
            </a:lvl1pPr>
          </a:lstStyle>
          <a:p>
            <a:endParaRPr lang="da-DK" dirty="0" smtClean="0"/>
          </a:p>
        </p:txBody>
      </p:sp>
      <p:sp>
        <p:nvSpPr>
          <p:cNvPr id="1030" name="Rectangle 6"/>
          <p:cNvSpPr>
            <a:spLocks noGrp="1" noChangeArrowheads="1"/>
          </p:cNvSpPr>
          <p:nvPr>
            <p:ph type="sldNum" sz="quarter" idx="4"/>
          </p:nvPr>
        </p:nvSpPr>
        <p:spPr>
          <a:xfrm>
            <a:off x="2555875" y="6453188"/>
            <a:ext cx="404813" cy="144462"/>
          </a:xfrm>
          <a:prstGeom prst="rect">
            <a:avLst/>
          </a:prstGeom>
        </p:spPr>
        <p:txBody>
          <a:bodyPr/>
          <a:lstStyle>
            <a:lvl1pPr algn="r">
              <a:lnSpc>
                <a:spcPct val="102000"/>
              </a:lnSpc>
              <a:buFontTx/>
              <a:buNone/>
              <a:defRPr sz="900" smtClean="0">
                <a:solidFill>
                  <a:schemeClr val="bg2"/>
                </a:solidFill>
              </a:defRPr>
            </a:lvl1pPr>
          </a:lstStyle>
          <a:p>
            <a:pPr>
              <a:defRPr/>
            </a:pPr>
            <a:fld id="{7E95205B-ADE3-41C9-B49F-4E644DDCDB08}" type="slidenum">
              <a:rPr lang="da-DK"/>
              <a:pPr>
                <a:defRPr/>
              </a:pPr>
              <a:t>‹nr.›</a:t>
            </a:fld>
            <a:endParaRPr lang="da-DK"/>
          </a:p>
        </p:txBody>
      </p:sp>
      <p:sp>
        <p:nvSpPr>
          <p:cNvPr id="19" name="Rectangle 18"/>
          <p:cNvSpPr>
            <a:spLocks noChangeArrowheads="1"/>
          </p:cNvSpPr>
          <p:nvPr userDrawn="1"/>
        </p:nvSpPr>
        <p:spPr bwMode="auto">
          <a:xfrm>
            <a:off x="7413625" y="287338"/>
            <a:ext cx="1439863" cy="71437"/>
          </a:xfrm>
          <a:prstGeom prst="rect">
            <a:avLst/>
          </a:prstGeom>
          <a:solidFill>
            <a:schemeClr val="bg1"/>
          </a:solidFill>
          <a:ln w="9525">
            <a:noFill/>
            <a:miter lim="800000"/>
            <a:headEnd/>
            <a:tailEnd/>
          </a:ln>
          <a:effectLst/>
        </p:spPr>
        <p:txBody>
          <a:bodyPr wrap="none" anchor="ctr"/>
          <a:lstStyle/>
          <a:p>
            <a:pPr>
              <a:defRPr/>
            </a:pPr>
            <a:endParaRPr lang="da-DK"/>
          </a:p>
        </p:txBody>
      </p:sp>
      <p:grpSp>
        <p:nvGrpSpPr>
          <p:cNvPr id="2" name="Group 23"/>
          <p:cNvGrpSpPr>
            <a:grpSpLocks noChangeAspect="1"/>
          </p:cNvGrpSpPr>
          <p:nvPr userDrawn="1"/>
        </p:nvGrpSpPr>
        <p:grpSpPr bwMode="auto">
          <a:xfrm>
            <a:off x="287338" y="287338"/>
            <a:ext cx="590550" cy="295275"/>
            <a:chOff x="454" y="227"/>
            <a:chExt cx="384" cy="192"/>
          </a:xfrm>
        </p:grpSpPr>
        <p:sp>
          <p:nvSpPr>
            <p:cNvPr id="21" name="Freeform 24"/>
            <p:cNvSpPr>
              <a:spLocks noChangeAspect="1"/>
            </p:cNvSpPr>
            <p:nvPr/>
          </p:nvSpPr>
          <p:spPr bwMode="auto">
            <a:xfrm>
              <a:off x="646" y="323"/>
              <a:ext cx="192" cy="96"/>
            </a:xfrm>
            <a:custGeom>
              <a:avLst/>
              <a:gdLst/>
              <a:ahLst/>
              <a:cxnLst>
                <a:cxn ang="0">
                  <a:pos x="8139" y="416"/>
                </a:cxn>
                <a:cxn ang="0">
                  <a:pos x="8033" y="1019"/>
                </a:cxn>
                <a:cxn ang="0">
                  <a:pos x="7841" y="1587"/>
                </a:cxn>
                <a:cxn ang="0">
                  <a:pos x="7571" y="2114"/>
                </a:cxn>
                <a:cxn ang="0">
                  <a:pos x="7231" y="2594"/>
                </a:cxn>
                <a:cxn ang="0">
                  <a:pos x="6827" y="3019"/>
                </a:cxn>
                <a:cxn ang="0">
                  <a:pos x="6365" y="3382"/>
                </a:cxn>
                <a:cxn ang="0">
                  <a:pos x="5853" y="3677"/>
                </a:cxn>
                <a:cxn ang="0">
                  <a:pos x="5297" y="3896"/>
                </a:cxn>
                <a:cxn ang="0">
                  <a:pos x="4703" y="4033"/>
                </a:cxn>
                <a:cxn ang="0">
                  <a:pos x="4080" y="4080"/>
                </a:cxn>
                <a:cxn ang="0">
                  <a:pos x="3460" y="4033"/>
                </a:cxn>
                <a:cxn ang="0">
                  <a:pos x="2868" y="3896"/>
                </a:cxn>
                <a:cxn ang="0">
                  <a:pos x="2313" y="3677"/>
                </a:cxn>
                <a:cxn ang="0">
                  <a:pos x="1800" y="3382"/>
                </a:cxn>
                <a:cxn ang="0">
                  <a:pos x="1338" y="3019"/>
                </a:cxn>
                <a:cxn ang="0">
                  <a:pos x="933" y="2594"/>
                </a:cxn>
                <a:cxn ang="0">
                  <a:pos x="592" y="2114"/>
                </a:cxn>
                <a:cxn ang="0">
                  <a:pos x="321" y="1587"/>
                </a:cxn>
                <a:cxn ang="0">
                  <a:pos x="129" y="1019"/>
                </a:cxn>
                <a:cxn ang="0">
                  <a:pos x="21" y="416"/>
                </a:cxn>
                <a:cxn ang="0">
                  <a:pos x="2040" y="0"/>
                </a:cxn>
                <a:cxn ang="0">
                  <a:pos x="2064" y="309"/>
                </a:cxn>
                <a:cxn ang="0">
                  <a:pos x="2133" y="604"/>
                </a:cxn>
                <a:cxn ang="0">
                  <a:pos x="2243" y="881"/>
                </a:cxn>
                <a:cxn ang="0">
                  <a:pos x="2391" y="1137"/>
                </a:cxn>
                <a:cxn ang="0">
                  <a:pos x="2572" y="1369"/>
                </a:cxn>
                <a:cxn ang="0">
                  <a:pos x="2786" y="1572"/>
                </a:cxn>
                <a:cxn ang="0">
                  <a:pos x="3025" y="1743"/>
                </a:cxn>
                <a:cxn ang="0">
                  <a:pos x="3290" y="1879"/>
                </a:cxn>
                <a:cxn ang="0">
                  <a:pos x="3573" y="1976"/>
                </a:cxn>
                <a:cxn ang="0">
                  <a:pos x="3873" y="2030"/>
                </a:cxn>
                <a:cxn ang="0">
                  <a:pos x="4186" y="2037"/>
                </a:cxn>
                <a:cxn ang="0">
                  <a:pos x="4492" y="1998"/>
                </a:cxn>
                <a:cxn ang="0">
                  <a:pos x="4784" y="1916"/>
                </a:cxn>
                <a:cxn ang="0">
                  <a:pos x="5054" y="1792"/>
                </a:cxn>
                <a:cxn ang="0">
                  <a:pos x="5303" y="1632"/>
                </a:cxn>
                <a:cxn ang="0">
                  <a:pos x="5524" y="1439"/>
                </a:cxn>
                <a:cxn ang="0">
                  <a:pos x="5716" y="1217"/>
                </a:cxn>
                <a:cxn ang="0">
                  <a:pos x="5875" y="969"/>
                </a:cxn>
                <a:cxn ang="0">
                  <a:pos x="5997" y="699"/>
                </a:cxn>
                <a:cxn ang="0">
                  <a:pos x="6079" y="409"/>
                </a:cxn>
                <a:cxn ang="0">
                  <a:pos x="6118" y="104"/>
                </a:cxn>
              </a:cxnLst>
              <a:rect l="0" t="0" r="r" b="b"/>
              <a:pathLst>
                <a:path w="8160" h="4080">
                  <a:moveTo>
                    <a:pt x="8160" y="0"/>
                  </a:moveTo>
                  <a:lnTo>
                    <a:pt x="8155" y="209"/>
                  </a:lnTo>
                  <a:lnTo>
                    <a:pt x="8139" y="416"/>
                  </a:lnTo>
                  <a:lnTo>
                    <a:pt x="8113" y="620"/>
                  </a:lnTo>
                  <a:lnTo>
                    <a:pt x="8077" y="821"/>
                  </a:lnTo>
                  <a:lnTo>
                    <a:pt x="8033" y="1019"/>
                  </a:lnTo>
                  <a:lnTo>
                    <a:pt x="7977" y="1212"/>
                  </a:lnTo>
                  <a:lnTo>
                    <a:pt x="7913" y="1401"/>
                  </a:lnTo>
                  <a:lnTo>
                    <a:pt x="7841" y="1587"/>
                  </a:lnTo>
                  <a:lnTo>
                    <a:pt x="7759" y="1768"/>
                  </a:lnTo>
                  <a:lnTo>
                    <a:pt x="7669" y="1943"/>
                  </a:lnTo>
                  <a:lnTo>
                    <a:pt x="7571" y="2114"/>
                  </a:lnTo>
                  <a:lnTo>
                    <a:pt x="7465" y="2280"/>
                  </a:lnTo>
                  <a:lnTo>
                    <a:pt x="7352" y="2440"/>
                  </a:lnTo>
                  <a:lnTo>
                    <a:pt x="7231" y="2594"/>
                  </a:lnTo>
                  <a:lnTo>
                    <a:pt x="7103" y="2742"/>
                  </a:lnTo>
                  <a:lnTo>
                    <a:pt x="6968" y="2884"/>
                  </a:lnTo>
                  <a:lnTo>
                    <a:pt x="6827" y="3019"/>
                  </a:lnTo>
                  <a:lnTo>
                    <a:pt x="6679" y="3148"/>
                  </a:lnTo>
                  <a:lnTo>
                    <a:pt x="6525" y="3268"/>
                  </a:lnTo>
                  <a:lnTo>
                    <a:pt x="6365" y="3382"/>
                  </a:lnTo>
                  <a:lnTo>
                    <a:pt x="6200" y="3488"/>
                  </a:lnTo>
                  <a:lnTo>
                    <a:pt x="6028" y="3586"/>
                  </a:lnTo>
                  <a:lnTo>
                    <a:pt x="5853" y="3677"/>
                  </a:lnTo>
                  <a:lnTo>
                    <a:pt x="5671" y="3759"/>
                  </a:lnTo>
                  <a:lnTo>
                    <a:pt x="5487" y="3832"/>
                  </a:lnTo>
                  <a:lnTo>
                    <a:pt x="5297" y="3896"/>
                  </a:lnTo>
                  <a:lnTo>
                    <a:pt x="5103" y="3951"/>
                  </a:lnTo>
                  <a:lnTo>
                    <a:pt x="4905" y="3997"/>
                  </a:lnTo>
                  <a:lnTo>
                    <a:pt x="4703" y="4033"/>
                  </a:lnTo>
                  <a:lnTo>
                    <a:pt x="4499" y="4059"/>
                  </a:lnTo>
                  <a:lnTo>
                    <a:pt x="4291" y="4075"/>
                  </a:lnTo>
                  <a:lnTo>
                    <a:pt x="4080" y="4080"/>
                  </a:lnTo>
                  <a:lnTo>
                    <a:pt x="3871" y="4075"/>
                  </a:lnTo>
                  <a:lnTo>
                    <a:pt x="3664" y="4059"/>
                  </a:lnTo>
                  <a:lnTo>
                    <a:pt x="3460" y="4033"/>
                  </a:lnTo>
                  <a:lnTo>
                    <a:pt x="3259" y="3997"/>
                  </a:lnTo>
                  <a:lnTo>
                    <a:pt x="3062" y="3951"/>
                  </a:lnTo>
                  <a:lnTo>
                    <a:pt x="2868" y="3896"/>
                  </a:lnTo>
                  <a:lnTo>
                    <a:pt x="2679" y="3832"/>
                  </a:lnTo>
                  <a:lnTo>
                    <a:pt x="2494" y="3759"/>
                  </a:lnTo>
                  <a:lnTo>
                    <a:pt x="2313" y="3677"/>
                  </a:lnTo>
                  <a:lnTo>
                    <a:pt x="2137" y="3586"/>
                  </a:lnTo>
                  <a:lnTo>
                    <a:pt x="1967" y="3488"/>
                  </a:lnTo>
                  <a:lnTo>
                    <a:pt x="1800" y="3382"/>
                  </a:lnTo>
                  <a:lnTo>
                    <a:pt x="1640" y="3268"/>
                  </a:lnTo>
                  <a:lnTo>
                    <a:pt x="1486" y="3148"/>
                  </a:lnTo>
                  <a:lnTo>
                    <a:pt x="1338" y="3019"/>
                  </a:lnTo>
                  <a:lnTo>
                    <a:pt x="1196" y="2884"/>
                  </a:lnTo>
                  <a:lnTo>
                    <a:pt x="1061" y="2742"/>
                  </a:lnTo>
                  <a:lnTo>
                    <a:pt x="933" y="2594"/>
                  </a:lnTo>
                  <a:lnTo>
                    <a:pt x="812" y="2440"/>
                  </a:lnTo>
                  <a:lnTo>
                    <a:pt x="698" y="2280"/>
                  </a:lnTo>
                  <a:lnTo>
                    <a:pt x="592" y="2114"/>
                  </a:lnTo>
                  <a:lnTo>
                    <a:pt x="493" y="1943"/>
                  </a:lnTo>
                  <a:lnTo>
                    <a:pt x="403" y="1768"/>
                  </a:lnTo>
                  <a:lnTo>
                    <a:pt x="321" y="1587"/>
                  </a:lnTo>
                  <a:lnTo>
                    <a:pt x="248" y="1401"/>
                  </a:lnTo>
                  <a:lnTo>
                    <a:pt x="184" y="1212"/>
                  </a:lnTo>
                  <a:lnTo>
                    <a:pt x="129" y="1019"/>
                  </a:lnTo>
                  <a:lnTo>
                    <a:pt x="83" y="821"/>
                  </a:lnTo>
                  <a:lnTo>
                    <a:pt x="47" y="620"/>
                  </a:lnTo>
                  <a:lnTo>
                    <a:pt x="21" y="416"/>
                  </a:lnTo>
                  <a:lnTo>
                    <a:pt x="5" y="209"/>
                  </a:lnTo>
                  <a:lnTo>
                    <a:pt x="0" y="0"/>
                  </a:lnTo>
                  <a:lnTo>
                    <a:pt x="2040" y="0"/>
                  </a:lnTo>
                  <a:lnTo>
                    <a:pt x="2043" y="104"/>
                  </a:lnTo>
                  <a:lnTo>
                    <a:pt x="2051" y="207"/>
                  </a:lnTo>
                  <a:lnTo>
                    <a:pt x="2064" y="309"/>
                  </a:lnTo>
                  <a:lnTo>
                    <a:pt x="2082" y="409"/>
                  </a:lnTo>
                  <a:lnTo>
                    <a:pt x="2105" y="507"/>
                  </a:lnTo>
                  <a:lnTo>
                    <a:pt x="2133" y="604"/>
                  </a:lnTo>
                  <a:lnTo>
                    <a:pt x="2164" y="699"/>
                  </a:lnTo>
                  <a:lnTo>
                    <a:pt x="2201" y="791"/>
                  </a:lnTo>
                  <a:lnTo>
                    <a:pt x="2243" y="881"/>
                  </a:lnTo>
                  <a:lnTo>
                    <a:pt x="2288" y="969"/>
                  </a:lnTo>
                  <a:lnTo>
                    <a:pt x="2337" y="1055"/>
                  </a:lnTo>
                  <a:lnTo>
                    <a:pt x="2391" y="1137"/>
                  </a:lnTo>
                  <a:lnTo>
                    <a:pt x="2448" y="1217"/>
                  </a:lnTo>
                  <a:lnTo>
                    <a:pt x="2508" y="1294"/>
                  </a:lnTo>
                  <a:lnTo>
                    <a:pt x="2572" y="1369"/>
                  </a:lnTo>
                  <a:lnTo>
                    <a:pt x="2641" y="1439"/>
                  </a:lnTo>
                  <a:lnTo>
                    <a:pt x="2711" y="1508"/>
                  </a:lnTo>
                  <a:lnTo>
                    <a:pt x="2786" y="1572"/>
                  </a:lnTo>
                  <a:lnTo>
                    <a:pt x="2863" y="1632"/>
                  </a:lnTo>
                  <a:lnTo>
                    <a:pt x="2943" y="1689"/>
                  </a:lnTo>
                  <a:lnTo>
                    <a:pt x="3025" y="1743"/>
                  </a:lnTo>
                  <a:lnTo>
                    <a:pt x="3111" y="1792"/>
                  </a:lnTo>
                  <a:lnTo>
                    <a:pt x="3199" y="1838"/>
                  </a:lnTo>
                  <a:lnTo>
                    <a:pt x="3290" y="1879"/>
                  </a:lnTo>
                  <a:lnTo>
                    <a:pt x="3381" y="1916"/>
                  </a:lnTo>
                  <a:lnTo>
                    <a:pt x="3476" y="1948"/>
                  </a:lnTo>
                  <a:lnTo>
                    <a:pt x="3573" y="1976"/>
                  </a:lnTo>
                  <a:lnTo>
                    <a:pt x="3671" y="1998"/>
                  </a:lnTo>
                  <a:lnTo>
                    <a:pt x="3771" y="2017"/>
                  </a:lnTo>
                  <a:lnTo>
                    <a:pt x="3873" y="2030"/>
                  </a:lnTo>
                  <a:lnTo>
                    <a:pt x="3976" y="2037"/>
                  </a:lnTo>
                  <a:lnTo>
                    <a:pt x="4080" y="2040"/>
                  </a:lnTo>
                  <a:lnTo>
                    <a:pt x="4186" y="2037"/>
                  </a:lnTo>
                  <a:lnTo>
                    <a:pt x="4289" y="2030"/>
                  </a:lnTo>
                  <a:lnTo>
                    <a:pt x="4392" y="2017"/>
                  </a:lnTo>
                  <a:lnTo>
                    <a:pt x="4492" y="1998"/>
                  </a:lnTo>
                  <a:lnTo>
                    <a:pt x="4591" y="1976"/>
                  </a:lnTo>
                  <a:lnTo>
                    <a:pt x="4688" y="1948"/>
                  </a:lnTo>
                  <a:lnTo>
                    <a:pt x="4784" y="1916"/>
                  </a:lnTo>
                  <a:lnTo>
                    <a:pt x="4876" y="1879"/>
                  </a:lnTo>
                  <a:lnTo>
                    <a:pt x="4966" y="1838"/>
                  </a:lnTo>
                  <a:lnTo>
                    <a:pt x="5054" y="1792"/>
                  </a:lnTo>
                  <a:lnTo>
                    <a:pt x="5140" y="1743"/>
                  </a:lnTo>
                  <a:lnTo>
                    <a:pt x="5222" y="1689"/>
                  </a:lnTo>
                  <a:lnTo>
                    <a:pt x="5303" y="1632"/>
                  </a:lnTo>
                  <a:lnTo>
                    <a:pt x="5379" y="1572"/>
                  </a:lnTo>
                  <a:lnTo>
                    <a:pt x="5454" y="1508"/>
                  </a:lnTo>
                  <a:lnTo>
                    <a:pt x="5524" y="1439"/>
                  </a:lnTo>
                  <a:lnTo>
                    <a:pt x="5592" y="1369"/>
                  </a:lnTo>
                  <a:lnTo>
                    <a:pt x="5656" y="1294"/>
                  </a:lnTo>
                  <a:lnTo>
                    <a:pt x="5716" y="1217"/>
                  </a:lnTo>
                  <a:lnTo>
                    <a:pt x="5773" y="1137"/>
                  </a:lnTo>
                  <a:lnTo>
                    <a:pt x="5826" y="1055"/>
                  </a:lnTo>
                  <a:lnTo>
                    <a:pt x="5875" y="969"/>
                  </a:lnTo>
                  <a:lnTo>
                    <a:pt x="5920" y="881"/>
                  </a:lnTo>
                  <a:lnTo>
                    <a:pt x="5961" y="791"/>
                  </a:lnTo>
                  <a:lnTo>
                    <a:pt x="5997" y="699"/>
                  </a:lnTo>
                  <a:lnTo>
                    <a:pt x="6029" y="604"/>
                  </a:lnTo>
                  <a:lnTo>
                    <a:pt x="6057" y="507"/>
                  </a:lnTo>
                  <a:lnTo>
                    <a:pt x="6079" y="409"/>
                  </a:lnTo>
                  <a:lnTo>
                    <a:pt x="6097" y="309"/>
                  </a:lnTo>
                  <a:lnTo>
                    <a:pt x="6110" y="207"/>
                  </a:lnTo>
                  <a:lnTo>
                    <a:pt x="6118" y="104"/>
                  </a:lnTo>
                  <a:lnTo>
                    <a:pt x="6120" y="0"/>
                  </a:lnTo>
                  <a:lnTo>
                    <a:pt x="8160" y="0"/>
                  </a:lnTo>
                  <a:close/>
                </a:path>
              </a:pathLst>
            </a:custGeom>
            <a:solidFill>
              <a:schemeClr val="bg1"/>
            </a:solidFill>
            <a:ln w="9525">
              <a:noFill/>
              <a:round/>
              <a:headEnd/>
              <a:tailEnd/>
            </a:ln>
          </p:spPr>
          <p:txBody>
            <a:bodyPr/>
            <a:lstStyle/>
            <a:p>
              <a:pPr>
                <a:defRPr/>
              </a:pPr>
              <a:endParaRPr lang="da-DK"/>
            </a:p>
          </p:txBody>
        </p:sp>
        <p:sp>
          <p:nvSpPr>
            <p:cNvPr id="22" name="Freeform 25"/>
            <p:cNvSpPr>
              <a:spLocks noChangeAspect="1"/>
            </p:cNvSpPr>
            <p:nvPr/>
          </p:nvSpPr>
          <p:spPr bwMode="auto">
            <a:xfrm>
              <a:off x="454" y="227"/>
              <a:ext cx="192" cy="192"/>
            </a:xfrm>
            <a:custGeom>
              <a:avLst/>
              <a:gdLst/>
              <a:ahLst/>
              <a:cxnLst>
                <a:cxn ang="0">
                  <a:pos x="2878" y="8160"/>
                </a:cxn>
                <a:cxn ang="0">
                  <a:pos x="0" y="8160"/>
                </a:cxn>
                <a:cxn ang="0">
                  <a:pos x="8160" y="0"/>
                </a:cxn>
                <a:cxn ang="0">
                  <a:pos x="8160" y="2892"/>
                </a:cxn>
                <a:cxn ang="0">
                  <a:pos x="2878" y="8160"/>
                </a:cxn>
              </a:cxnLst>
              <a:rect l="0" t="0" r="r" b="b"/>
              <a:pathLst>
                <a:path w="8160" h="8160">
                  <a:moveTo>
                    <a:pt x="2878" y="8160"/>
                  </a:moveTo>
                  <a:lnTo>
                    <a:pt x="0" y="8160"/>
                  </a:lnTo>
                  <a:lnTo>
                    <a:pt x="8160" y="0"/>
                  </a:lnTo>
                  <a:lnTo>
                    <a:pt x="8160" y="2892"/>
                  </a:lnTo>
                  <a:lnTo>
                    <a:pt x="2878" y="8160"/>
                  </a:lnTo>
                  <a:close/>
                </a:path>
              </a:pathLst>
            </a:custGeom>
            <a:solidFill>
              <a:schemeClr val="bg1"/>
            </a:solidFill>
            <a:ln w="9525">
              <a:noFill/>
              <a:round/>
              <a:headEnd/>
              <a:tailEnd/>
            </a:ln>
          </p:spPr>
          <p:txBody>
            <a:bodyPr/>
            <a:lstStyle/>
            <a:p>
              <a:pPr>
                <a:defRPr/>
              </a:pPr>
              <a:endParaRPr lang="da-DK"/>
            </a:p>
          </p:txBody>
        </p:sp>
      </p:grpSp>
      <p:sp>
        <p:nvSpPr>
          <p:cNvPr id="18" name="Line 8"/>
          <p:cNvSpPr>
            <a:spLocks noChangeShapeType="1"/>
          </p:cNvSpPr>
          <p:nvPr userDrawn="1"/>
        </p:nvSpPr>
        <p:spPr bwMode="auto">
          <a:xfrm>
            <a:off x="287338" y="2374900"/>
            <a:ext cx="1403350" cy="0"/>
          </a:xfrm>
          <a:prstGeom prst="line">
            <a:avLst/>
          </a:prstGeom>
          <a:noFill/>
          <a:ln w="1778">
            <a:solidFill>
              <a:schemeClr val="bg1"/>
            </a:solidFill>
            <a:round/>
            <a:headEnd/>
            <a:tailEnd/>
          </a:ln>
          <a:effectLst/>
        </p:spPr>
        <p:txBody>
          <a:bodyPr/>
          <a:lstStyle/>
          <a:p>
            <a:pPr>
              <a:defRPr/>
            </a:pPr>
            <a:endParaRPr lang="da-DK"/>
          </a:p>
        </p:txBody>
      </p:sp>
      <p:sp>
        <p:nvSpPr>
          <p:cNvPr id="26" name="SD_USR_Name"/>
          <p:cNvSpPr txBox="1">
            <a:spLocks noChangeArrowheads="1"/>
          </p:cNvSpPr>
          <p:nvPr userDrawn="1"/>
        </p:nvSpPr>
        <p:spPr bwMode="auto">
          <a:xfrm>
            <a:off x="287338" y="2508250"/>
            <a:ext cx="8564562" cy="261938"/>
          </a:xfrm>
          <a:prstGeom prst="rect">
            <a:avLst/>
          </a:prstGeom>
          <a:noFill/>
          <a:ln w="1778" algn="ctr">
            <a:noFill/>
            <a:miter lim="800000"/>
            <a:headEnd/>
            <a:tailEnd/>
          </a:ln>
          <a:effectLst/>
        </p:spPr>
        <p:txBody>
          <a:bodyPr lIns="0" tIns="0" rIns="0" bIns="0"/>
          <a:lstStyle/>
          <a:p>
            <a:pPr>
              <a:lnSpc>
                <a:spcPct val="92000"/>
              </a:lnSpc>
              <a:defRPr/>
            </a:pPr>
            <a:r>
              <a:rPr lang="en-US" sz="2000" cap="all" baseline="0" dirty="0" smtClean="0">
                <a:solidFill>
                  <a:schemeClr val="accent1"/>
                </a:solidFill>
              </a:rPr>
              <a:t>Helle Rabøl Hansen</a:t>
            </a:r>
            <a:endParaRPr lang="en-US" sz="2000" cap="all" baseline="0" dirty="0">
              <a:solidFill>
                <a:schemeClr val="accent1"/>
              </a:solidFill>
            </a:endParaRPr>
          </a:p>
        </p:txBody>
      </p:sp>
      <p:sp>
        <p:nvSpPr>
          <p:cNvPr id="27" name="SD_USR_Position"/>
          <p:cNvSpPr txBox="1">
            <a:spLocks noChangeArrowheads="1"/>
          </p:cNvSpPr>
          <p:nvPr userDrawn="1"/>
        </p:nvSpPr>
        <p:spPr bwMode="auto">
          <a:xfrm>
            <a:off x="287338" y="2786063"/>
            <a:ext cx="8564562" cy="261937"/>
          </a:xfrm>
          <a:prstGeom prst="rect">
            <a:avLst/>
          </a:prstGeom>
          <a:noFill/>
          <a:ln w="1778" algn="ctr">
            <a:noFill/>
            <a:miter lim="800000"/>
            <a:headEnd/>
            <a:tailEnd/>
          </a:ln>
          <a:effectLst/>
        </p:spPr>
        <p:txBody>
          <a:bodyPr lIns="0" tIns="0" rIns="0" bIns="0"/>
          <a:lstStyle/>
          <a:p>
            <a:pPr>
              <a:lnSpc>
                <a:spcPct val="92000"/>
              </a:lnSpc>
              <a:defRPr/>
            </a:pPr>
            <a:r>
              <a:rPr lang="en-US" sz="2000" cap="all" baseline="0" dirty="0" smtClean="0">
                <a:solidFill>
                  <a:schemeClr val="accent1"/>
                </a:solidFill>
              </a:rPr>
              <a:t>Assistant professor</a:t>
            </a:r>
            <a:endParaRPr lang="en-US" sz="2000" cap="all" baseline="0" dirty="0">
              <a:solidFill>
                <a:schemeClr val="accent1"/>
              </a:solidFill>
            </a:endParaRPr>
          </a:p>
        </p:txBody>
      </p:sp>
      <p:sp>
        <p:nvSpPr>
          <p:cNvPr id="20" name="SD_OFF_Parent01"/>
          <p:cNvSpPr txBox="1">
            <a:spLocks noChangeArrowheads="1"/>
          </p:cNvSpPr>
          <p:nvPr userDrawn="1"/>
        </p:nvSpPr>
        <p:spPr bwMode="auto">
          <a:xfrm>
            <a:off x="1047600" y="284400"/>
            <a:ext cx="4098925" cy="301625"/>
          </a:xfrm>
          <a:prstGeom prst="rect">
            <a:avLst/>
          </a:prstGeom>
          <a:noFill/>
          <a:ln w="1778" algn="ctr">
            <a:noFill/>
            <a:miter lim="800000"/>
            <a:headEnd/>
            <a:tailEnd/>
          </a:ln>
          <a:effectLst/>
        </p:spPr>
        <p:txBody>
          <a:bodyPr lIns="0" tIns="0" rIns="0" bIns="0" anchor="t" anchorCtr="0"/>
          <a:lstStyle/>
          <a:p>
            <a:pPr>
              <a:lnSpc>
                <a:spcPts val="1300"/>
              </a:lnSpc>
              <a:defRPr/>
            </a:pPr>
            <a:endParaRPr lang="en-US" sz="1100" cap="all" baseline="0" dirty="0">
              <a:solidFill>
                <a:schemeClr val="bg1"/>
              </a:solidFill>
            </a:endParaRPr>
          </a:p>
        </p:txBody>
      </p:sp>
      <p:sp>
        <p:nvSpPr>
          <p:cNvPr id="28" name="SD_OFF_UnitName01"/>
          <p:cNvSpPr txBox="1">
            <a:spLocks noChangeArrowheads="1"/>
          </p:cNvSpPr>
          <p:nvPr userDrawn="1"/>
        </p:nvSpPr>
        <p:spPr bwMode="auto">
          <a:xfrm>
            <a:off x="1047600" y="493200"/>
            <a:ext cx="4100400" cy="360000"/>
          </a:xfrm>
          <a:prstGeom prst="rect">
            <a:avLst/>
          </a:prstGeom>
          <a:noFill/>
          <a:ln w="1778" algn="ctr">
            <a:noFill/>
            <a:miter lim="800000"/>
            <a:headEnd/>
            <a:tailEnd/>
          </a:ln>
          <a:effectLst/>
        </p:spPr>
        <p:txBody>
          <a:bodyPr lIns="0" tIns="0" rIns="0" bIns="0"/>
          <a:lstStyle/>
          <a:p>
            <a:pPr>
              <a:lnSpc>
                <a:spcPts val="1080"/>
              </a:lnSpc>
              <a:defRPr/>
            </a:pPr>
            <a:endParaRPr lang="en-US" sz="900" cap="all" baseline="0" smtClean="0">
              <a:solidFill>
                <a:schemeClr val="bg1"/>
              </a:solidFill>
            </a:endParaRPr>
          </a:p>
        </p:txBody>
      </p:sp>
      <p:sp>
        <p:nvSpPr>
          <p:cNvPr id="32" name="SD_FLD_Date"/>
          <p:cNvSpPr txBox="1">
            <a:spLocks noChangeArrowheads="1"/>
          </p:cNvSpPr>
          <p:nvPr userDrawn="1"/>
        </p:nvSpPr>
        <p:spPr bwMode="auto">
          <a:xfrm>
            <a:off x="7412400" y="457200"/>
            <a:ext cx="1440000" cy="144462"/>
          </a:xfrm>
          <a:prstGeom prst="rect">
            <a:avLst/>
          </a:prstGeom>
          <a:noFill/>
          <a:ln w="1778" algn="ctr">
            <a:noFill/>
            <a:miter lim="800000"/>
            <a:headEnd/>
            <a:tailEnd/>
          </a:ln>
          <a:effectLst/>
        </p:spPr>
        <p:txBody>
          <a:bodyPr lIns="0" tIns="0" rIns="0" bIns="0" anchor="b"/>
          <a:lstStyle/>
          <a:p>
            <a:pPr algn="r">
              <a:lnSpc>
                <a:spcPts val="1200"/>
              </a:lnSpc>
            </a:pPr>
            <a:r>
              <a:rPr lang="en-US" sz="1100" cap="all" baseline="0" dirty="0" smtClean="0">
                <a:solidFill>
                  <a:schemeClr val="bg1"/>
                </a:solidFill>
              </a:rPr>
              <a:t>6. </a:t>
            </a:r>
            <a:r>
              <a:rPr lang="en-US" sz="1100" cap="all" baseline="0" dirty="0" err="1" smtClean="0">
                <a:solidFill>
                  <a:schemeClr val="bg1"/>
                </a:solidFill>
              </a:rPr>
              <a:t>januar</a:t>
            </a:r>
            <a:r>
              <a:rPr lang="en-US" sz="1100" cap="all" baseline="0" dirty="0" smtClean="0">
                <a:solidFill>
                  <a:schemeClr val="bg1"/>
                </a:solidFill>
              </a:rPr>
              <a:t> 2011</a:t>
            </a:r>
            <a:endParaRPr lang="en-US" sz="1100" cap="all" baseline="0" dirty="0">
              <a:solidFill>
                <a:schemeClr val="bg1"/>
              </a:solidFill>
            </a:endParaRPr>
          </a:p>
        </p:txBody>
      </p:sp>
      <p:sp>
        <p:nvSpPr>
          <p:cNvPr id="23" name="SD_FGD_FrontPage" hidden="1"/>
          <p:cNvSpPr txBox="1">
            <a:spLocks noChangeArrowheads="1"/>
          </p:cNvSpPr>
          <p:nvPr userDrawn="1"/>
        </p:nvSpPr>
        <p:spPr bwMode="auto">
          <a:xfrm>
            <a:off x="2289600" y="5784850"/>
            <a:ext cx="6565900" cy="723900"/>
          </a:xfrm>
          <a:prstGeom prst="rect">
            <a:avLst/>
          </a:prstGeom>
          <a:noFill/>
          <a:ln w="9525" algn="ctr">
            <a:noFill/>
            <a:miter lim="800000"/>
            <a:headEnd/>
            <a:tailEnd/>
          </a:ln>
          <a:effectLst/>
        </p:spPr>
        <p:txBody>
          <a:bodyPr wrap="square" lIns="0" tIns="0" rIns="0" bIns="0" anchor="b"/>
          <a:lstStyle/>
          <a:p>
            <a:pPr algn="r">
              <a:lnSpc>
                <a:spcPts val="5700"/>
              </a:lnSpc>
              <a:defRPr/>
            </a:pPr>
            <a:r>
              <a:rPr lang="da-DK" sz="5700" smtClean="0">
                <a:solidFill>
                  <a:schemeClr val="accent1"/>
                </a:solidFill>
                <a:latin typeface="AU Peto" pitchFamily="82" charset="0"/>
              </a:rPr>
              <a:t>UNI      </a:t>
            </a:r>
            <a:endParaRPr lang="da-DK" sz="5700" dirty="0">
              <a:solidFill>
                <a:schemeClr val="accent1"/>
              </a:solidFill>
              <a:latin typeface="AU Peto" pitchFamily="82" charset="0"/>
            </a:endParaRPr>
          </a:p>
        </p:txBody>
      </p:sp>
      <p:grpSp>
        <p:nvGrpSpPr>
          <p:cNvPr id="25" name="grpAuthor"/>
          <p:cNvGrpSpPr/>
          <p:nvPr userDrawn="1"/>
        </p:nvGrpSpPr>
        <p:grpSpPr>
          <a:xfrm>
            <a:off x="4533900" y="6156000"/>
            <a:ext cx="4319588" cy="487710"/>
            <a:chOff x="4533900" y="6156000"/>
            <a:chExt cx="4319588" cy="487710"/>
          </a:xfrm>
        </p:grpSpPr>
        <p:sp>
          <p:nvSpPr>
            <p:cNvPr id="29" name="Line 49"/>
            <p:cNvSpPr>
              <a:spLocks noChangeShapeType="1"/>
            </p:cNvSpPr>
            <p:nvPr userDrawn="1"/>
          </p:nvSpPr>
          <p:spPr bwMode="auto">
            <a:xfrm>
              <a:off x="4533900" y="6156000"/>
              <a:ext cx="2698750" cy="0"/>
            </a:xfrm>
            <a:prstGeom prst="line">
              <a:avLst/>
            </a:prstGeom>
            <a:noFill/>
            <a:ln w="3175">
              <a:solidFill>
                <a:schemeClr val="accent1"/>
              </a:solidFill>
              <a:round/>
              <a:headEnd/>
              <a:tailEnd/>
            </a:ln>
            <a:effectLst/>
          </p:spPr>
          <p:txBody>
            <a:bodyPr/>
            <a:lstStyle/>
            <a:p>
              <a:pPr>
                <a:defRPr/>
              </a:pPr>
              <a:endParaRPr lang="da-DK"/>
            </a:p>
          </p:txBody>
        </p:sp>
        <p:sp>
          <p:nvSpPr>
            <p:cNvPr id="30" name="Line 50"/>
            <p:cNvSpPr>
              <a:spLocks noChangeShapeType="1"/>
            </p:cNvSpPr>
            <p:nvPr userDrawn="1"/>
          </p:nvSpPr>
          <p:spPr bwMode="auto">
            <a:xfrm>
              <a:off x="7413625" y="6156000"/>
              <a:ext cx="1439863" cy="0"/>
            </a:xfrm>
            <a:prstGeom prst="line">
              <a:avLst/>
            </a:prstGeom>
            <a:noFill/>
            <a:ln w="3175">
              <a:solidFill>
                <a:schemeClr val="accent1"/>
              </a:solidFill>
              <a:round/>
              <a:headEnd/>
              <a:tailEnd/>
            </a:ln>
            <a:effectLst/>
          </p:spPr>
          <p:txBody>
            <a:bodyPr/>
            <a:lstStyle/>
            <a:p>
              <a:pPr>
                <a:defRPr/>
              </a:pPr>
              <a:endParaRPr lang="da-DK"/>
            </a:p>
          </p:txBody>
        </p:sp>
        <p:sp>
          <p:nvSpPr>
            <p:cNvPr id="31" name="SD_FLD_"/>
            <p:cNvSpPr txBox="1">
              <a:spLocks noChangeArrowheads="1"/>
            </p:cNvSpPr>
            <p:nvPr userDrawn="1"/>
          </p:nvSpPr>
          <p:spPr bwMode="auto">
            <a:xfrm>
              <a:off x="4533900" y="6322716"/>
              <a:ext cx="2698750" cy="144462"/>
            </a:xfrm>
            <a:prstGeom prst="rect">
              <a:avLst/>
            </a:prstGeom>
            <a:noFill/>
            <a:ln w="1778" algn="ctr">
              <a:noFill/>
              <a:miter lim="800000"/>
              <a:headEnd/>
              <a:tailEnd/>
            </a:ln>
            <a:effectLst/>
          </p:spPr>
          <p:txBody>
            <a:bodyPr lIns="0" tIns="0" rIns="0" bIns="0" anchor="b"/>
            <a:lstStyle/>
            <a:p>
              <a:pPr algn="r">
                <a:lnSpc>
                  <a:spcPts val="1200"/>
                </a:lnSpc>
                <a:defRPr/>
              </a:pPr>
              <a:endParaRPr lang="en-US" sz="1100" cap="all" baseline="0" dirty="0">
                <a:solidFill>
                  <a:schemeClr val="bg1"/>
                </a:solidFill>
              </a:endParaRPr>
            </a:p>
          </p:txBody>
        </p:sp>
        <p:sp>
          <p:nvSpPr>
            <p:cNvPr id="33" name="SD_USR_Name05"/>
            <p:cNvSpPr txBox="1">
              <a:spLocks noChangeArrowheads="1"/>
            </p:cNvSpPr>
            <p:nvPr userDrawn="1"/>
          </p:nvSpPr>
          <p:spPr bwMode="auto">
            <a:xfrm>
              <a:off x="4536000" y="6499248"/>
              <a:ext cx="2698750" cy="144462"/>
            </a:xfrm>
            <a:prstGeom prst="rect">
              <a:avLst/>
            </a:prstGeom>
            <a:noFill/>
            <a:ln w="1778" algn="ctr">
              <a:noFill/>
              <a:miter lim="800000"/>
              <a:headEnd/>
              <a:tailEnd/>
            </a:ln>
            <a:effectLst/>
          </p:spPr>
          <p:txBody>
            <a:bodyPr lIns="0" tIns="0" rIns="0" bIns="0" anchor="b"/>
            <a:lstStyle/>
            <a:p>
              <a:pPr algn="r">
                <a:lnSpc>
                  <a:spcPts val="1200"/>
                </a:lnSpc>
                <a:defRPr/>
              </a:pPr>
              <a:endParaRPr lang="en-US" sz="1100" cap="all" baseline="0" dirty="0">
                <a:solidFill>
                  <a:schemeClr val="bg1"/>
                </a:solidFill>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sidefod 2"/>
          <p:cNvSpPr>
            <a:spLocks noGrp="1"/>
          </p:cNvSpPr>
          <p:nvPr>
            <p:ph type="ftr" sz="quarter" idx="10"/>
          </p:nvPr>
        </p:nvSpPr>
        <p:spPr/>
        <p:txBody>
          <a:bodyPr/>
          <a:lstStyle/>
          <a:p>
            <a:endParaRPr lang="da-DK"/>
          </a:p>
        </p:txBody>
      </p:sp>
    </p:spTree>
    <p:extLst>
      <p:ext uri="{BB962C8B-B14F-4D97-AF65-F5344CB8AC3E}">
        <p14:creationId xmlns:p14="http://schemas.microsoft.com/office/powerpoint/2010/main" val="38093252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sidefod 2"/>
          <p:cNvSpPr>
            <a:spLocks noGrp="1"/>
          </p:cNvSpPr>
          <p:nvPr>
            <p:ph type="ftr" sz="quarter" idx="10"/>
          </p:nvPr>
        </p:nvSpPr>
        <p:spPr/>
        <p:txBody>
          <a:bodyPr/>
          <a:lstStyle/>
          <a:p>
            <a:endParaRPr lang="da-DK"/>
          </a:p>
        </p:txBody>
      </p:sp>
    </p:spTree>
    <p:extLst>
      <p:ext uri="{BB962C8B-B14F-4D97-AF65-F5344CB8AC3E}">
        <p14:creationId xmlns:p14="http://schemas.microsoft.com/office/powerpoint/2010/main" val="46940245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sidefod 2"/>
          <p:cNvSpPr>
            <a:spLocks noGrp="1"/>
          </p:cNvSpPr>
          <p:nvPr>
            <p:ph type="ftr" sz="quarter" idx="10"/>
          </p:nvPr>
        </p:nvSpPr>
        <p:spPr/>
        <p:txBody>
          <a:bodyPr/>
          <a:lstStyle/>
          <a:p>
            <a:endParaRPr lang="da-DK"/>
          </a:p>
        </p:txBody>
      </p:sp>
    </p:spTree>
    <p:extLst>
      <p:ext uri="{BB962C8B-B14F-4D97-AF65-F5344CB8AC3E}">
        <p14:creationId xmlns:p14="http://schemas.microsoft.com/office/powerpoint/2010/main" val="182676732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sidefod 2"/>
          <p:cNvSpPr>
            <a:spLocks noGrp="1"/>
          </p:cNvSpPr>
          <p:nvPr>
            <p:ph type="ftr" sz="quarter" idx="10"/>
          </p:nvPr>
        </p:nvSpPr>
        <p:spPr/>
        <p:txBody>
          <a:bodyPr/>
          <a:lstStyle/>
          <a:p>
            <a:endParaRPr lang="da-DK"/>
          </a:p>
        </p:txBody>
      </p:sp>
    </p:spTree>
    <p:extLst>
      <p:ext uri="{BB962C8B-B14F-4D97-AF65-F5344CB8AC3E}">
        <p14:creationId xmlns:p14="http://schemas.microsoft.com/office/powerpoint/2010/main" val="134105233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sidefod 2"/>
          <p:cNvSpPr>
            <a:spLocks noGrp="1"/>
          </p:cNvSpPr>
          <p:nvPr>
            <p:ph type="ftr" sz="quarter" idx="10"/>
          </p:nvPr>
        </p:nvSpPr>
        <p:spPr/>
        <p:txBody>
          <a:bodyPr/>
          <a:lstStyle/>
          <a:p>
            <a:endParaRPr lang="da-DK"/>
          </a:p>
        </p:txBody>
      </p:sp>
    </p:spTree>
    <p:extLst>
      <p:ext uri="{BB962C8B-B14F-4D97-AF65-F5344CB8AC3E}">
        <p14:creationId xmlns:p14="http://schemas.microsoft.com/office/powerpoint/2010/main" val="379175449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sidefod 2"/>
          <p:cNvSpPr>
            <a:spLocks noGrp="1"/>
          </p:cNvSpPr>
          <p:nvPr>
            <p:ph type="ftr" sz="quarter" idx="10"/>
          </p:nvPr>
        </p:nvSpPr>
        <p:spPr/>
        <p:txBody>
          <a:bodyPr/>
          <a:lstStyle/>
          <a:p>
            <a:endParaRPr lang="da-DK"/>
          </a:p>
        </p:txBody>
      </p:sp>
    </p:spTree>
    <p:extLst>
      <p:ext uri="{BB962C8B-B14F-4D97-AF65-F5344CB8AC3E}">
        <p14:creationId xmlns:p14="http://schemas.microsoft.com/office/powerpoint/2010/main" val="267551338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sidefod 2"/>
          <p:cNvSpPr>
            <a:spLocks noGrp="1"/>
          </p:cNvSpPr>
          <p:nvPr>
            <p:ph type="ftr" sz="quarter" idx="10"/>
          </p:nvPr>
        </p:nvSpPr>
        <p:spPr/>
        <p:txBody>
          <a:bodyPr/>
          <a:lstStyle/>
          <a:p>
            <a:endParaRPr lang="da-DK"/>
          </a:p>
        </p:txBody>
      </p:sp>
    </p:spTree>
    <p:extLst>
      <p:ext uri="{BB962C8B-B14F-4D97-AF65-F5344CB8AC3E}">
        <p14:creationId xmlns:p14="http://schemas.microsoft.com/office/powerpoint/2010/main" val="283820682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_Headlines_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7338" y="1187450"/>
            <a:ext cx="8564562" cy="1021818"/>
          </a:xfrm>
        </p:spPr>
        <p:txBody>
          <a:bodyPr>
            <a:spAutoFit/>
          </a:bodyPr>
          <a:lstStyle/>
          <a:p>
            <a:r>
              <a:rPr lang="da-DK" dirty="0" smtClean="0"/>
              <a:t>Click Here to add 2 lines text to Title</a:t>
            </a:r>
            <a:endParaRPr lang="da-DK" dirty="0"/>
          </a:p>
        </p:txBody>
      </p:sp>
      <p:sp>
        <p:nvSpPr>
          <p:cNvPr id="3" name="Content Placeholder 2"/>
          <p:cNvSpPr>
            <a:spLocks noGrp="1"/>
          </p:cNvSpPr>
          <p:nvPr>
            <p:ph sz="half" idx="1"/>
          </p:nvPr>
        </p:nvSpPr>
        <p:spPr>
          <a:xfrm>
            <a:off x="287338" y="2395003"/>
            <a:ext cx="4205287" cy="3526371"/>
          </a:xfrm>
        </p:spPr>
        <p:txBody>
          <a:bodyPr/>
          <a:lstStyle>
            <a:lvl1pPr>
              <a:defRPr sz="2800"/>
            </a:lvl1pPr>
            <a:lvl2pPr>
              <a:defRPr sz="2400"/>
            </a:lvl2pPr>
            <a:lvl3pPr>
              <a:defRPr sz="20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4" name="Content Placeholder 3"/>
          <p:cNvSpPr>
            <a:spLocks noGrp="1"/>
          </p:cNvSpPr>
          <p:nvPr>
            <p:ph sz="half" idx="2"/>
          </p:nvPr>
        </p:nvSpPr>
        <p:spPr>
          <a:xfrm>
            <a:off x="4645025" y="2395003"/>
            <a:ext cx="4206875" cy="3526371"/>
          </a:xfrm>
        </p:spPr>
        <p:txBody>
          <a:bodyPr/>
          <a:lstStyle>
            <a:lvl1pPr>
              <a:defRPr sz="2800"/>
            </a:lvl1pPr>
            <a:lvl2pPr>
              <a:defRPr sz="2400"/>
            </a:lvl2pPr>
            <a:lvl3pPr>
              <a:defRPr sz="20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5" name="Rectangle 6"/>
          <p:cNvSpPr>
            <a:spLocks noGrp="1" noChangeArrowheads="1"/>
          </p:cNvSpPr>
          <p:nvPr>
            <p:ph type="sldNum" sz="quarter" idx="10"/>
          </p:nvPr>
        </p:nvSpPr>
        <p:spPr>
          <a:xfrm>
            <a:off x="7416000" y="6499247"/>
            <a:ext cx="1439863" cy="144463"/>
          </a:xfrm>
          <a:prstGeom prst="rect">
            <a:avLst/>
          </a:prstGeom>
          <a:ln/>
        </p:spPr>
        <p:txBody>
          <a:bodyPr/>
          <a:lstStyle>
            <a:lvl1pPr>
              <a:defRPr/>
            </a:lvl1pPr>
          </a:lstStyle>
          <a:p>
            <a:pPr>
              <a:defRPr/>
            </a:pPr>
            <a:fld id="{CCFF0239-0B58-4952-8232-587935C3A674}" type="slidenum">
              <a:rPr lang="da-DK"/>
              <a:pPr>
                <a:defRPr/>
              </a:pPr>
              <a:t>‹nr.›</a:t>
            </a:fld>
            <a:endParaRPr lang="da-DK"/>
          </a:p>
        </p:txBody>
      </p:sp>
      <p:sp>
        <p:nvSpPr>
          <p:cNvPr id="15" name="Line 49"/>
          <p:cNvSpPr>
            <a:spLocks noChangeShapeType="1"/>
          </p:cNvSpPr>
          <p:nvPr userDrawn="1"/>
        </p:nvSpPr>
        <p:spPr bwMode="auto">
          <a:xfrm>
            <a:off x="4533900" y="6156000"/>
            <a:ext cx="2698750" cy="0"/>
          </a:xfrm>
          <a:prstGeom prst="line">
            <a:avLst/>
          </a:prstGeom>
          <a:noFill/>
          <a:ln w="3175">
            <a:solidFill>
              <a:schemeClr val="bg2"/>
            </a:solidFill>
            <a:round/>
            <a:headEnd/>
            <a:tailEnd/>
          </a:ln>
          <a:effectLst/>
        </p:spPr>
        <p:txBody>
          <a:bodyPr/>
          <a:lstStyle/>
          <a:p>
            <a:pPr>
              <a:defRPr/>
            </a:pPr>
            <a:endParaRPr lang="da-DK"/>
          </a:p>
        </p:txBody>
      </p:sp>
      <p:sp>
        <p:nvSpPr>
          <p:cNvPr id="16" name="Line 50"/>
          <p:cNvSpPr>
            <a:spLocks noChangeShapeType="1"/>
          </p:cNvSpPr>
          <p:nvPr userDrawn="1"/>
        </p:nvSpPr>
        <p:spPr bwMode="auto">
          <a:xfrm>
            <a:off x="7413625" y="6156000"/>
            <a:ext cx="1439863" cy="0"/>
          </a:xfrm>
          <a:prstGeom prst="line">
            <a:avLst/>
          </a:prstGeom>
          <a:noFill/>
          <a:ln w="3175">
            <a:solidFill>
              <a:schemeClr val="bg2"/>
            </a:solidFill>
            <a:round/>
            <a:headEnd/>
            <a:tailEnd/>
          </a:ln>
          <a:effectLst/>
        </p:spPr>
        <p:txBody>
          <a:bodyPr/>
          <a:lstStyle/>
          <a:p>
            <a:pPr>
              <a:defRPr/>
            </a:pPr>
            <a:endParaRPr lang="da-DK"/>
          </a:p>
        </p:txBody>
      </p:sp>
      <p:sp>
        <p:nvSpPr>
          <p:cNvPr id="10" name="Line 13"/>
          <p:cNvSpPr>
            <a:spLocks noChangeShapeType="1"/>
          </p:cNvSpPr>
          <p:nvPr userDrawn="1"/>
        </p:nvSpPr>
        <p:spPr bwMode="auto">
          <a:xfrm>
            <a:off x="287338" y="2277434"/>
            <a:ext cx="1403350" cy="0"/>
          </a:xfrm>
          <a:prstGeom prst="line">
            <a:avLst/>
          </a:prstGeom>
          <a:noFill/>
          <a:ln w="3175">
            <a:solidFill>
              <a:schemeClr val="bg2"/>
            </a:solidFill>
            <a:round/>
            <a:headEnd/>
            <a:tailEnd/>
          </a:ln>
          <a:effectLst/>
        </p:spPr>
        <p:txBody>
          <a:bodyPr/>
          <a:lstStyle/>
          <a:p>
            <a:pPr>
              <a:defRPr/>
            </a:pPr>
            <a:endParaRPr lang="da-DK"/>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_Headlines_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7338" y="1187450"/>
            <a:ext cx="8564562" cy="1044000"/>
          </a:xfrm>
        </p:spPr>
        <p:txBody>
          <a:bodyPr>
            <a:spAutoFit/>
          </a:bodyPr>
          <a:lstStyle/>
          <a:p>
            <a:r>
              <a:rPr lang="da-DK" dirty="0" smtClean="0"/>
              <a:t>Click Here to add 2 lines text to Title</a:t>
            </a:r>
            <a:endParaRPr lang="da-DK" dirty="0"/>
          </a:p>
        </p:txBody>
      </p:sp>
      <p:sp>
        <p:nvSpPr>
          <p:cNvPr id="3" name="Rectangle 6"/>
          <p:cNvSpPr>
            <a:spLocks noGrp="1" noChangeArrowheads="1"/>
          </p:cNvSpPr>
          <p:nvPr>
            <p:ph type="sldNum" sz="quarter" idx="10"/>
          </p:nvPr>
        </p:nvSpPr>
        <p:spPr>
          <a:xfrm>
            <a:off x="7416000" y="6499247"/>
            <a:ext cx="1439863" cy="144463"/>
          </a:xfrm>
          <a:prstGeom prst="rect">
            <a:avLst/>
          </a:prstGeom>
          <a:ln/>
        </p:spPr>
        <p:txBody>
          <a:bodyPr/>
          <a:lstStyle>
            <a:lvl1pPr>
              <a:defRPr/>
            </a:lvl1pPr>
          </a:lstStyle>
          <a:p>
            <a:pPr>
              <a:defRPr/>
            </a:pPr>
            <a:fld id="{D5695B1C-8CD2-48D1-BA13-0A242C5433EA}" type="slidenum">
              <a:rPr lang="da-DK"/>
              <a:pPr>
                <a:defRPr/>
              </a:pPr>
              <a:t>‹nr.›</a:t>
            </a:fld>
            <a:endParaRPr lang="da-DK"/>
          </a:p>
        </p:txBody>
      </p:sp>
      <p:sp>
        <p:nvSpPr>
          <p:cNvPr id="13" name="Line 49"/>
          <p:cNvSpPr>
            <a:spLocks noChangeShapeType="1"/>
          </p:cNvSpPr>
          <p:nvPr userDrawn="1"/>
        </p:nvSpPr>
        <p:spPr bwMode="auto">
          <a:xfrm>
            <a:off x="4533900" y="6156000"/>
            <a:ext cx="2698750" cy="0"/>
          </a:xfrm>
          <a:prstGeom prst="line">
            <a:avLst/>
          </a:prstGeom>
          <a:noFill/>
          <a:ln w="3175">
            <a:solidFill>
              <a:schemeClr val="bg2"/>
            </a:solidFill>
            <a:round/>
            <a:headEnd/>
            <a:tailEnd/>
          </a:ln>
          <a:effectLst/>
        </p:spPr>
        <p:txBody>
          <a:bodyPr/>
          <a:lstStyle/>
          <a:p>
            <a:pPr>
              <a:defRPr/>
            </a:pPr>
            <a:endParaRPr lang="da-DK"/>
          </a:p>
        </p:txBody>
      </p:sp>
      <p:sp>
        <p:nvSpPr>
          <p:cNvPr id="14" name="Line 50"/>
          <p:cNvSpPr>
            <a:spLocks noChangeShapeType="1"/>
          </p:cNvSpPr>
          <p:nvPr userDrawn="1"/>
        </p:nvSpPr>
        <p:spPr bwMode="auto">
          <a:xfrm>
            <a:off x="7413625" y="6156000"/>
            <a:ext cx="1439863" cy="0"/>
          </a:xfrm>
          <a:prstGeom prst="line">
            <a:avLst/>
          </a:prstGeom>
          <a:noFill/>
          <a:ln w="3175">
            <a:solidFill>
              <a:schemeClr val="bg2"/>
            </a:solidFill>
            <a:round/>
            <a:headEnd/>
            <a:tailEnd/>
          </a:ln>
          <a:effectLst/>
        </p:spPr>
        <p:txBody>
          <a:bodyPr/>
          <a:lstStyle/>
          <a:p>
            <a:pPr>
              <a:defRPr/>
            </a:pPr>
            <a:endParaRPr lang="da-DK"/>
          </a:p>
        </p:txBody>
      </p:sp>
      <p:sp>
        <p:nvSpPr>
          <p:cNvPr id="8" name="Line 13"/>
          <p:cNvSpPr>
            <a:spLocks noChangeShapeType="1"/>
          </p:cNvSpPr>
          <p:nvPr userDrawn="1"/>
        </p:nvSpPr>
        <p:spPr bwMode="auto">
          <a:xfrm>
            <a:off x="287338" y="2277434"/>
            <a:ext cx="1403350" cy="0"/>
          </a:xfrm>
          <a:prstGeom prst="line">
            <a:avLst/>
          </a:prstGeom>
          <a:noFill/>
          <a:ln w="3175">
            <a:solidFill>
              <a:schemeClr val="bg2"/>
            </a:solidFill>
            <a:round/>
            <a:headEnd/>
            <a:tailEnd/>
          </a:ln>
          <a:effectLst/>
        </p:spPr>
        <p:txBody>
          <a:bodyPr/>
          <a:lstStyle/>
          <a:p>
            <a:pPr>
              <a:defRPr/>
            </a:pPr>
            <a:endParaRPr lang="da-DK"/>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da-DK" dirty="0"/>
          </a:p>
        </p:txBody>
      </p:sp>
      <p:sp>
        <p:nvSpPr>
          <p:cNvPr id="5" name="Rectangle 6"/>
          <p:cNvSpPr>
            <a:spLocks noGrp="1" noChangeArrowheads="1"/>
          </p:cNvSpPr>
          <p:nvPr>
            <p:ph type="sldNum" sz="quarter" idx="11"/>
          </p:nvPr>
        </p:nvSpPr>
        <p:spPr>
          <a:xfrm>
            <a:off x="7416000" y="6499247"/>
            <a:ext cx="1439863" cy="144463"/>
          </a:xfrm>
          <a:prstGeom prst="rect">
            <a:avLst/>
          </a:prstGeom>
          <a:ln/>
        </p:spPr>
        <p:txBody>
          <a:bodyPr/>
          <a:lstStyle>
            <a:lvl1pPr>
              <a:defRPr/>
            </a:lvl1pPr>
          </a:lstStyle>
          <a:p>
            <a:pPr>
              <a:defRPr/>
            </a:pPr>
            <a:endParaRPr lang="da-DK" dirty="0"/>
          </a:p>
        </p:txBody>
      </p:sp>
    </p:spTree>
    <p:extLst>
      <p:ext uri="{BB962C8B-B14F-4D97-AF65-F5344CB8AC3E}">
        <p14:creationId xmlns:p14="http://schemas.microsoft.com/office/powerpoint/2010/main" val="7360440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_Headlines_2">
    <p:bg>
      <p:bgPr>
        <a:solidFill>
          <a:schemeClr val="bg2"/>
        </a:solidFill>
        <a:effectLst/>
      </p:bgPr>
    </p:bg>
    <p:spTree>
      <p:nvGrpSpPr>
        <p:cNvPr id="1" name=""/>
        <p:cNvGrpSpPr/>
        <p:nvPr/>
      </p:nvGrpSpPr>
      <p:grpSpPr>
        <a:xfrm>
          <a:off x="0" y="0"/>
          <a:ext cx="0" cy="0"/>
          <a:chOff x="0" y="0"/>
          <a:chExt cx="0" cy="0"/>
        </a:xfrm>
      </p:grpSpPr>
      <p:sp>
        <p:nvSpPr>
          <p:cNvPr id="24" name="SD_BGD_FrontPage" hidden="1"/>
          <p:cNvSpPr txBox="1">
            <a:spLocks noChangeArrowheads="1"/>
          </p:cNvSpPr>
          <p:nvPr userDrawn="1"/>
        </p:nvSpPr>
        <p:spPr bwMode="auto">
          <a:xfrm>
            <a:off x="2289600" y="5784850"/>
            <a:ext cx="6565900" cy="723900"/>
          </a:xfrm>
          <a:prstGeom prst="rect">
            <a:avLst/>
          </a:prstGeom>
          <a:noFill/>
          <a:ln w="9525" algn="ctr">
            <a:noFill/>
            <a:miter lim="800000"/>
            <a:headEnd/>
            <a:tailEnd/>
          </a:ln>
          <a:effectLst/>
        </p:spPr>
        <p:txBody>
          <a:bodyPr wrap="square" lIns="0" tIns="0" rIns="0" bIns="0" anchor="b"/>
          <a:lstStyle/>
          <a:p>
            <a:pPr algn="r">
              <a:lnSpc>
                <a:spcPts val="5700"/>
              </a:lnSpc>
              <a:defRPr/>
            </a:pPr>
            <a:r>
              <a:rPr lang="da-DK" sz="5700" smtClean="0">
                <a:solidFill>
                  <a:schemeClr val="tx2"/>
                </a:solidFill>
                <a:latin typeface="AU Peto" pitchFamily="82" charset="0"/>
              </a:rPr>
              <a:t> VERSITET</a:t>
            </a:r>
            <a:endParaRPr lang="da-DK" sz="5700" dirty="0">
              <a:solidFill>
                <a:schemeClr val="tx2"/>
              </a:solidFill>
              <a:latin typeface="AU Peto" pitchFamily="82" charset="0"/>
            </a:endParaRPr>
          </a:p>
        </p:txBody>
      </p:sp>
      <p:sp>
        <p:nvSpPr>
          <p:cNvPr id="1069" name="bmkSekundærtLogo"/>
          <p:cNvSpPr>
            <a:spLocks noChangeAspect="1" noChangeArrowheads="1"/>
          </p:cNvSpPr>
          <p:nvPr/>
        </p:nvSpPr>
        <p:spPr bwMode="auto">
          <a:xfrm>
            <a:off x="287338" y="6307200"/>
            <a:ext cx="295200" cy="295200"/>
          </a:xfrm>
          <a:prstGeom prst="rect">
            <a:avLst/>
          </a:prstGeom>
          <a:solidFill>
            <a:schemeClr val="bg2"/>
          </a:solidFill>
          <a:ln w="1778" algn="ctr">
            <a:solidFill>
              <a:schemeClr val="bg2"/>
            </a:solidFill>
            <a:miter lim="800000"/>
            <a:headEnd/>
            <a:tailEnd/>
          </a:ln>
        </p:spPr>
        <p:txBody>
          <a:bodyPr anchor="ctr"/>
          <a:lstStyle/>
          <a:p>
            <a:endParaRPr lang="da-DK">
              <a:solidFill>
                <a:schemeClr val="bg1"/>
              </a:solidFill>
            </a:endParaRPr>
          </a:p>
        </p:txBody>
      </p:sp>
      <p:sp>
        <p:nvSpPr>
          <p:cNvPr id="34819" name="SD_FLD_"/>
          <p:cNvSpPr>
            <a:spLocks noGrp="1" noChangeArrowheads="1"/>
          </p:cNvSpPr>
          <p:nvPr>
            <p:ph type="ctrTitle" hasCustomPrompt="1"/>
          </p:nvPr>
        </p:nvSpPr>
        <p:spPr>
          <a:xfrm>
            <a:off x="287338" y="1776679"/>
            <a:ext cx="8564562" cy="1021818"/>
          </a:xfrm>
        </p:spPr>
        <p:txBody>
          <a:bodyPr anchor="t" anchorCtr="0">
            <a:spAutoFit/>
          </a:bodyPr>
          <a:lstStyle>
            <a:lvl1pPr>
              <a:defRPr baseline="0" smtClean="0">
                <a:solidFill>
                  <a:schemeClr val="bg1"/>
                </a:solidFill>
              </a:defRPr>
            </a:lvl1pPr>
          </a:lstStyle>
          <a:p>
            <a:r>
              <a:rPr lang="da-DK" dirty="0" smtClean="0"/>
              <a:t>Click Here to add 2 lines text to Title</a:t>
            </a:r>
          </a:p>
        </p:txBody>
      </p:sp>
      <p:sp>
        <p:nvSpPr>
          <p:cNvPr id="1030" name="Rectangle 6"/>
          <p:cNvSpPr>
            <a:spLocks noGrp="1" noChangeArrowheads="1"/>
          </p:cNvSpPr>
          <p:nvPr>
            <p:ph type="sldNum" sz="quarter" idx="4"/>
          </p:nvPr>
        </p:nvSpPr>
        <p:spPr>
          <a:xfrm>
            <a:off x="2555875" y="6453188"/>
            <a:ext cx="404813" cy="144462"/>
          </a:xfrm>
          <a:prstGeom prst="rect">
            <a:avLst/>
          </a:prstGeom>
        </p:spPr>
        <p:txBody>
          <a:bodyPr/>
          <a:lstStyle>
            <a:lvl1pPr algn="r">
              <a:lnSpc>
                <a:spcPct val="102000"/>
              </a:lnSpc>
              <a:buFontTx/>
              <a:buNone/>
              <a:defRPr sz="900" smtClean="0">
                <a:solidFill>
                  <a:schemeClr val="bg2"/>
                </a:solidFill>
              </a:defRPr>
            </a:lvl1pPr>
          </a:lstStyle>
          <a:p>
            <a:pPr>
              <a:defRPr/>
            </a:pPr>
            <a:fld id="{7E95205B-ADE3-41C9-B49F-4E644DDCDB08}" type="slidenum">
              <a:rPr lang="da-DK"/>
              <a:pPr>
                <a:defRPr/>
              </a:pPr>
              <a:t>‹nr.›</a:t>
            </a:fld>
            <a:endParaRPr lang="da-DK"/>
          </a:p>
        </p:txBody>
      </p:sp>
      <p:sp>
        <p:nvSpPr>
          <p:cNvPr id="19" name="Rectangle 18"/>
          <p:cNvSpPr>
            <a:spLocks noChangeArrowheads="1"/>
          </p:cNvSpPr>
          <p:nvPr userDrawn="1"/>
        </p:nvSpPr>
        <p:spPr bwMode="auto">
          <a:xfrm>
            <a:off x="7413625" y="287338"/>
            <a:ext cx="1439863" cy="71437"/>
          </a:xfrm>
          <a:prstGeom prst="rect">
            <a:avLst/>
          </a:prstGeom>
          <a:solidFill>
            <a:schemeClr val="bg1"/>
          </a:solidFill>
          <a:ln w="9525">
            <a:noFill/>
            <a:miter lim="800000"/>
            <a:headEnd/>
            <a:tailEnd/>
          </a:ln>
          <a:effectLst/>
        </p:spPr>
        <p:txBody>
          <a:bodyPr wrap="none" anchor="ctr"/>
          <a:lstStyle/>
          <a:p>
            <a:pPr>
              <a:defRPr/>
            </a:pPr>
            <a:endParaRPr lang="da-DK"/>
          </a:p>
        </p:txBody>
      </p:sp>
      <p:grpSp>
        <p:nvGrpSpPr>
          <p:cNvPr id="2" name="Group 23"/>
          <p:cNvGrpSpPr>
            <a:grpSpLocks noChangeAspect="1"/>
          </p:cNvGrpSpPr>
          <p:nvPr userDrawn="1"/>
        </p:nvGrpSpPr>
        <p:grpSpPr bwMode="auto">
          <a:xfrm>
            <a:off x="287338" y="287338"/>
            <a:ext cx="590550" cy="295275"/>
            <a:chOff x="454" y="227"/>
            <a:chExt cx="384" cy="192"/>
          </a:xfrm>
        </p:grpSpPr>
        <p:sp>
          <p:nvSpPr>
            <p:cNvPr id="21" name="Freeform 24"/>
            <p:cNvSpPr>
              <a:spLocks noChangeAspect="1"/>
            </p:cNvSpPr>
            <p:nvPr/>
          </p:nvSpPr>
          <p:spPr bwMode="auto">
            <a:xfrm>
              <a:off x="646" y="323"/>
              <a:ext cx="192" cy="96"/>
            </a:xfrm>
            <a:custGeom>
              <a:avLst/>
              <a:gdLst/>
              <a:ahLst/>
              <a:cxnLst>
                <a:cxn ang="0">
                  <a:pos x="8139" y="416"/>
                </a:cxn>
                <a:cxn ang="0">
                  <a:pos x="8033" y="1019"/>
                </a:cxn>
                <a:cxn ang="0">
                  <a:pos x="7841" y="1587"/>
                </a:cxn>
                <a:cxn ang="0">
                  <a:pos x="7571" y="2114"/>
                </a:cxn>
                <a:cxn ang="0">
                  <a:pos x="7231" y="2594"/>
                </a:cxn>
                <a:cxn ang="0">
                  <a:pos x="6827" y="3019"/>
                </a:cxn>
                <a:cxn ang="0">
                  <a:pos x="6365" y="3382"/>
                </a:cxn>
                <a:cxn ang="0">
                  <a:pos x="5853" y="3677"/>
                </a:cxn>
                <a:cxn ang="0">
                  <a:pos x="5297" y="3896"/>
                </a:cxn>
                <a:cxn ang="0">
                  <a:pos x="4703" y="4033"/>
                </a:cxn>
                <a:cxn ang="0">
                  <a:pos x="4080" y="4080"/>
                </a:cxn>
                <a:cxn ang="0">
                  <a:pos x="3460" y="4033"/>
                </a:cxn>
                <a:cxn ang="0">
                  <a:pos x="2868" y="3896"/>
                </a:cxn>
                <a:cxn ang="0">
                  <a:pos x="2313" y="3677"/>
                </a:cxn>
                <a:cxn ang="0">
                  <a:pos x="1800" y="3382"/>
                </a:cxn>
                <a:cxn ang="0">
                  <a:pos x="1338" y="3019"/>
                </a:cxn>
                <a:cxn ang="0">
                  <a:pos x="933" y="2594"/>
                </a:cxn>
                <a:cxn ang="0">
                  <a:pos x="592" y="2114"/>
                </a:cxn>
                <a:cxn ang="0">
                  <a:pos x="321" y="1587"/>
                </a:cxn>
                <a:cxn ang="0">
                  <a:pos x="129" y="1019"/>
                </a:cxn>
                <a:cxn ang="0">
                  <a:pos x="21" y="416"/>
                </a:cxn>
                <a:cxn ang="0">
                  <a:pos x="2040" y="0"/>
                </a:cxn>
                <a:cxn ang="0">
                  <a:pos x="2064" y="309"/>
                </a:cxn>
                <a:cxn ang="0">
                  <a:pos x="2133" y="604"/>
                </a:cxn>
                <a:cxn ang="0">
                  <a:pos x="2243" y="881"/>
                </a:cxn>
                <a:cxn ang="0">
                  <a:pos x="2391" y="1137"/>
                </a:cxn>
                <a:cxn ang="0">
                  <a:pos x="2572" y="1369"/>
                </a:cxn>
                <a:cxn ang="0">
                  <a:pos x="2786" y="1572"/>
                </a:cxn>
                <a:cxn ang="0">
                  <a:pos x="3025" y="1743"/>
                </a:cxn>
                <a:cxn ang="0">
                  <a:pos x="3290" y="1879"/>
                </a:cxn>
                <a:cxn ang="0">
                  <a:pos x="3573" y="1976"/>
                </a:cxn>
                <a:cxn ang="0">
                  <a:pos x="3873" y="2030"/>
                </a:cxn>
                <a:cxn ang="0">
                  <a:pos x="4186" y="2037"/>
                </a:cxn>
                <a:cxn ang="0">
                  <a:pos x="4492" y="1998"/>
                </a:cxn>
                <a:cxn ang="0">
                  <a:pos x="4784" y="1916"/>
                </a:cxn>
                <a:cxn ang="0">
                  <a:pos x="5054" y="1792"/>
                </a:cxn>
                <a:cxn ang="0">
                  <a:pos x="5303" y="1632"/>
                </a:cxn>
                <a:cxn ang="0">
                  <a:pos x="5524" y="1439"/>
                </a:cxn>
                <a:cxn ang="0">
                  <a:pos x="5716" y="1217"/>
                </a:cxn>
                <a:cxn ang="0">
                  <a:pos x="5875" y="969"/>
                </a:cxn>
                <a:cxn ang="0">
                  <a:pos x="5997" y="699"/>
                </a:cxn>
                <a:cxn ang="0">
                  <a:pos x="6079" y="409"/>
                </a:cxn>
                <a:cxn ang="0">
                  <a:pos x="6118" y="104"/>
                </a:cxn>
              </a:cxnLst>
              <a:rect l="0" t="0" r="r" b="b"/>
              <a:pathLst>
                <a:path w="8160" h="4080">
                  <a:moveTo>
                    <a:pt x="8160" y="0"/>
                  </a:moveTo>
                  <a:lnTo>
                    <a:pt x="8155" y="209"/>
                  </a:lnTo>
                  <a:lnTo>
                    <a:pt x="8139" y="416"/>
                  </a:lnTo>
                  <a:lnTo>
                    <a:pt x="8113" y="620"/>
                  </a:lnTo>
                  <a:lnTo>
                    <a:pt x="8077" y="821"/>
                  </a:lnTo>
                  <a:lnTo>
                    <a:pt x="8033" y="1019"/>
                  </a:lnTo>
                  <a:lnTo>
                    <a:pt x="7977" y="1212"/>
                  </a:lnTo>
                  <a:lnTo>
                    <a:pt x="7913" y="1401"/>
                  </a:lnTo>
                  <a:lnTo>
                    <a:pt x="7841" y="1587"/>
                  </a:lnTo>
                  <a:lnTo>
                    <a:pt x="7759" y="1768"/>
                  </a:lnTo>
                  <a:lnTo>
                    <a:pt x="7669" y="1943"/>
                  </a:lnTo>
                  <a:lnTo>
                    <a:pt x="7571" y="2114"/>
                  </a:lnTo>
                  <a:lnTo>
                    <a:pt x="7465" y="2280"/>
                  </a:lnTo>
                  <a:lnTo>
                    <a:pt x="7352" y="2440"/>
                  </a:lnTo>
                  <a:lnTo>
                    <a:pt x="7231" y="2594"/>
                  </a:lnTo>
                  <a:lnTo>
                    <a:pt x="7103" y="2742"/>
                  </a:lnTo>
                  <a:lnTo>
                    <a:pt x="6968" y="2884"/>
                  </a:lnTo>
                  <a:lnTo>
                    <a:pt x="6827" y="3019"/>
                  </a:lnTo>
                  <a:lnTo>
                    <a:pt x="6679" y="3148"/>
                  </a:lnTo>
                  <a:lnTo>
                    <a:pt x="6525" y="3268"/>
                  </a:lnTo>
                  <a:lnTo>
                    <a:pt x="6365" y="3382"/>
                  </a:lnTo>
                  <a:lnTo>
                    <a:pt x="6200" y="3488"/>
                  </a:lnTo>
                  <a:lnTo>
                    <a:pt x="6028" y="3586"/>
                  </a:lnTo>
                  <a:lnTo>
                    <a:pt x="5853" y="3677"/>
                  </a:lnTo>
                  <a:lnTo>
                    <a:pt x="5671" y="3759"/>
                  </a:lnTo>
                  <a:lnTo>
                    <a:pt x="5487" y="3832"/>
                  </a:lnTo>
                  <a:lnTo>
                    <a:pt x="5297" y="3896"/>
                  </a:lnTo>
                  <a:lnTo>
                    <a:pt x="5103" y="3951"/>
                  </a:lnTo>
                  <a:lnTo>
                    <a:pt x="4905" y="3997"/>
                  </a:lnTo>
                  <a:lnTo>
                    <a:pt x="4703" y="4033"/>
                  </a:lnTo>
                  <a:lnTo>
                    <a:pt x="4499" y="4059"/>
                  </a:lnTo>
                  <a:lnTo>
                    <a:pt x="4291" y="4075"/>
                  </a:lnTo>
                  <a:lnTo>
                    <a:pt x="4080" y="4080"/>
                  </a:lnTo>
                  <a:lnTo>
                    <a:pt x="3871" y="4075"/>
                  </a:lnTo>
                  <a:lnTo>
                    <a:pt x="3664" y="4059"/>
                  </a:lnTo>
                  <a:lnTo>
                    <a:pt x="3460" y="4033"/>
                  </a:lnTo>
                  <a:lnTo>
                    <a:pt x="3259" y="3997"/>
                  </a:lnTo>
                  <a:lnTo>
                    <a:pt x="3062" y="3951"/>
                  </a:lnTo>
                  <a:lnTo>
                    <a:pt x="2868" y="3896"/>
                  </a:lnTo>
                  <a:lnTo>
                    <a:pt x="2679" y="3832"/>
                  </a:lnTo>
                  <a:lnTo>
                    <a:pt x="2494" y="3759"/>
                  </a:lnTo>
                  <a:lnTo>
                    <a:pt x="2313" y="3677"/>
                  </a:lnTo>
                  <a:lnTo>
                    <a:pt x="2137" y="3586"/>
                  </a:lnTo>
                  <a:lnTo>
                    <a:pt x="1967" y="3488"/>
                  </a:lnTo>
                  <a:lnTo>
                    <a:pt x="1800" y="3382"/>
                  </a:lnTo>
                  <a:lnTo>
                    <a:pt x="1640" y="3268"/>
                  </a:lnTo>
                  <a:lnTo>
                    <a:pt x="1486" y="3148"/>
                  </a:lnTo>
                  <a:lnTo>
                    <a:pt x="1338" y="3019"/>
                  </a:lnTo>
                  <a:lnTo>
                    <a:pt x="1196" y="2884"/>
                  </a:lnTo>
                  <a:lnTo>
                    <a:pt x="1061" y="2742"/>
                  </a:lnTo>
                  <a:lnTo>
                    <a:pt x="933" y="2594"/>
                  </a:lnTo>
                  <a:lnTo>
                    <a:pt x="812" y="2440"/>
                  </a:lnTo>
                  <a:lnTo>
                    <a:pt x="698" y="2280"/>
                  </a:lnTo>
                  <a:lnTo>
                    <a:pt x="592" y="2114"/>
                  </a:lnTo>
                  <a:lnTo>
                    <a:pt x="493" y="1943"/>
                  </a:lnTo>
                  <a:lnTo>
                    <a:pt x="403" y="1768"/>
                  </a:lnTo>
                  <a:lnTo>
                    <a:pt x="321" y="1587"/>
                  </a:lnTo>
                  <a:lnTo>
                    <a:pt x="248" y="1401"/>
                  </a:lnTo>
                  <a:lnTo>
                    <a:pt x="184" y="1212"/>
                  </a:lnTo>
                  <a:lnTo>
                    <a:pt x="129" y="1019"/>
                  </a:lnTo>
                  <a:lnTo>
                    <a:pt x="83" y="821"/>
                  </a:lnTo>
                  <a:lnTo>
                    <a:pt x="47" y="620"/>
                  </a:lnTo>
                  <a:lnTo>
                    <a:pt x="21" y="416"/>
                  </a:lnTo>
                  <a:lnTo>
                    <a:pt x="5" y="209"/>
                  </a:lnTo>
                  <a:lnTo>
                    <a:pt x="0" y="0"/>
                  </a:lnTo>
                  <a:lnTo>
                    <a:pt x="2040" y="0"/>
                  </a:lnTo>
                  <a:lnTo>
                    <a:pt x="2043" y="104"/>
                  </a:lnTo>
                  <a:lnTo>
                    <a:pt x="2051" y="207"/>
                  </a:lnTo>
                  <a:lnTo>
                    <a:pt x="2064" y="309"/>
                  </a:lnTo>
                  <a:lnTo>
                    <a:pt x="2082" y="409"/>
                  </a:lnTo>
                  <a:lnTo>
                    <a:pt x="2105" y="507"/>
                  </a:lnTo>
                  <a:lnTo>
                    <a:pt x="2133" y="604"/>
                  </a:lnTo>
                  <a:lnTo>
                    <a:pt x="2164" y="699"/>
                  </a:lnTo>
                  <a:lnTo>
                    <a:pt x="2201" y="791"/>
                  </a:lnTo>
                  <a:lnTo>
                    <a:pt x="2243" y="881"/>
                  </a:lnTo>
                  <a:lnTo>
                    <a:pt x="2288" y="969"/>
                  </a:lnTo>
                  <a:lnTo>
                    <a:pt x="2337" y="1055"/>
                  </a:lnTo>
                  <a:lnTo>
                    <a:pt x="2391" y="1137"/>
                  </a:lnTo>
                  <a:lnTo>
                    <a:pt x="2448" y="1217"/>
                  </a:lnTo>
                  <a:lnTo>
                    <a:pt x="2508" y="1294"/>
                  </a:lnTo>
                  <a:lnTo>
                    <a:pt x="2572" y="1369"/>
                  </a:lnTo>
                  <a:lnTo>
                    <a:pt x="2641" y="1439"/>
                  </a:lnTo>
                  <a:lnTo>
                    <a:pt x="2711" y="1508"/>
                  </a:lnTo>
                  <a:lnTo>
                    <a:pt x="2786" y="1572"/>
                  </a:lnTo>
                  <a:lnTo>
                    <a:pt x="2863" y="1632"/>
                  </a:lnTo>
                  <a:lnTo>
                    <a:pt x="2943" y="1689"/>
                  </a:lnTo>
                  <a:lnTo>
                    <a:pt x="3025" y="1743"/>
                  </a:lnTo>
                  <a:lnTo>
                    <a:pt x="3111" y="1792"/>
                  </a:lnTo>
                  <a:lnTo>
                    <a:pt x="3199" y="1838"/>
                  </a:lnTo>
                  <a:lnTo>
                    <a:pt x="3290" y="1879"/>
                  </a:lnTo>
                  <a:lnTo>
                    <a:pt x="3381" y="1916"/>
                  </a:lnTo>
                  <a:lnTo>
                    <a:pt x="3476" y="1948"/>
                  </a:lnTo>
                  <a:lnTo>
                    <a:pt x="3573" y="1976"/>
                  </a:lnTo>
                  <a:lnTo>
                    <a:pt x="3671" y="1998"/>
                  </a:lnTo>
                  <a:lnTo>
                    <a:pt x="3771" y="2017"/>
                  </a:lnTo>
                  <a:lnTo>
                    <a:pt x="3873" y="2030"/>
                  </a:lnTo>
                  <a:lnTo>
                    <a:pt x="3976" y="2037"/>
                  </a:lnTo>
                  <a:lnTo>
                    <a:pt x="4080" y="2040"/>
                  </a:lnTo>
                  <a:lnTo>
                    <a:pt x="4186" y="2037"/>
                  </a:lnTo>
                  <a:lnTo>
                    <a:pt x="4289" y="2030"/>
                  </a:lnTo>
                  <a:lnTo>
                    <a:pt x="4392" y="2017"/>
                  </a:lnTo>
                  <a:lnTo>
                    <a:pt x="4492" y="1998"/>
                  </a:lnTo>
                  <a:lnTo>
                    <a:pt x="4591" y="1976"/>
                  </a:lnTo>
                  <a:lnTo>
                    <a:pt x="4688" y="1948"/>
                  </a:lnTo>
                  <a:lnTo>
                    <a:pt x="4784" y="1916"/>
                  </a:lnTo>
                  <a:lnTo>
                    <a:pt x="4876" y="1879"/>
                  </a:lnTo>
                  <a:lnTo>
                    <a:pt x="4966" y="1838"/>
                  </a:lnTo>
                  <a:lnTo>
                    <a:pt x="5054" y="1792"/>
                  </a:lnTo>
                  <a:lnTo>
                    <a:pt x="5140" y="1743"/>
                  </a:lnTo>
                  <a:lnTo>
                    <a:pt x="5222" y="1689"/>
                  </a:lnTo>
                  <a:lnTo>
                    <a:pt x="5303" y="1632"/>
                  </a:lnTo>
                  <a:lnTo>
                    <a:pt x="5379" y="1572"/>
                  </a:lnTo>
                  <a:lnTo>
                    <a:pt x="5454" y="1508"/>
                  </a:lnTo>
                  <a:lnTo>
                    <a:pt x="5524" y="1439"/>
                  </a:lnTo>
                  <a:lnTo>
                    <a:pt x="5592" y="1369"/>
                  </a:lnTo>
                  <a:lnTo>
                    <a:pt x="5656" y="1294"/>
                  </a:lnTo>
                  <a:lnTo>
                    <a:pt x="5716" y="1217"/>
                  </a:lnTo>
                  <a:lnTo>
                    <a:pt x="5773" y="1137"/>
                  </a:lnTo>
                  <a:lnTo>
                    <a:pt x="5826" y="1055"/>
                  </a:lnTo>
                  <a:lnTo>
                    <a:pt x="5875" y="969"/>
                  </a:lnTo>
                  <a:lnTo>
                    <a:pt x="5920" y="881"/>
                  </a:lnTo>
                  <a:lnTo>
                    <a:pt x="5961" y="791"/>
                  </a:lnTo>
                  <a:lnTo>
                    <a:pt x="5997" y="699"/>
                  </a:lnTo>
                  <a:lnTo>
                    <a:pt x="6029" y="604"/>
                  </a:lnTo>
                  <a:lnTo>
                    <a:pt x="6057" y="507"/>
                  </a:lnTo>
                  <a:lnTo>
                    <a:pt x="6079" y="409"/>
                  </a:lnTo>
                  <a:lnTo>
                    <a:pt x="6097" y="309"/>
                  </a:lnTo>
                  <a:lnTo>
                    <a:pt x="6110" y="207"/>
                  </a:lnTo>
                  <a:lnTo>
                    <a:pt x="6118" y="104"/>
                  </a:lnTo>
                  <a:lnTo>
                    <a:pt x="6120" y="0"/>
                  </a:lnTo>
                  <a:lnTo>
                    <a:pt x="8160" y="0"/>
                  </a:lnTo>
                  <a:close/>
                </a:path>
              </a:pathLst>
            </a:custGeom>
            <a:solidFill>
              <a:schemeClr val="bg1"/>
            </a:solidFill>
            <a:ln w="9525">
              <a:noFill/>
              <a:round/>
              <a:headEnd/>
              <a:tailEnd/>
            </a:ln>
          </p:spPr>
          <p:txBody>
            <a:bodyPr/>
            <a:lstStyle/>
            <a:p>
              <a:pPr>
                <a:defRPr/>
              </a:pPr>
              <a:endParaRPr lang="da-DK"/>
            </a:p>
          </p:txBody>
        </p:sp>
        <p:sp>
          <p:nvSpPr>
            <p:cNvPr id="22" name="Freeform 25"/>
            <p:cNvSpPr>
              <a:spLocks noChangeAspect="1"/>
            </p:cNvSpPr>
            <p:nvPr/>
          </p:nvSpPr>
          <p:spPr bwMode="auto">
            <a:xfrm>
              <a:off x="454" y="227"/>
              <a:ext cx="192" cy="192"/>
            </a:xfrm>
            <a:custGeom>
              <a:avLst/>
              <a:gdLst/>
              <a:ahLst/>
              <a:cxnLst>
                <a:cxn ang="0">
                  <a:pos x="2878" y="8160"/>
                </a:cxn>
                <a:cxn ang="0">
                  <a:pos x="0" y="8160"/>
                </a:cxn>
                <a:cxn ang="0">
                  <a:pos x="8160" y="0"/>
                </a:cxn>
                <a:cxn ang="0">
                  <a:pos x="8160" y="2892"/>
                </a:cxn>
                <a:cxn ang="0">
                  <a:pos x="2878" y="8160"/>
                </a:cxn>
              </a:cxnLst>
              <a:rect l="0" t="0" r="r" b="b"/>
              <a:pathLst>
                <a:path w="8160" h="8160">
                  <a:moveTo>
                    <a:pt x="2878" y="8160"/>
                  </a:moveTo>
                  <a:lnTo>
                    <a:pt x="0" y="8160"/>
                  </a:lnTo>
                  <a:lnTo>
                    <a:pt x="8160" y="0"/>
                  </a:lnTo>
                  <a:lnTo>
                    <a:pt x="8160" y="2892"/>
                  </a:lnTo>
                  <a:lnTo>
                    <a:pt x="2878" y="8160"/>
                  </a:lnTo>
                  <a:close/>
                </a:path>
              </a:pathLst>
            </a:custGeom>
            <a:solidFill>
              <a:schemeClr val="bg1"/>
            </a:solidFill>
            <a:ln w="9525">
              <a:noFill/>
              <a:round/>
              <a:headEnd/>
              <a:tailEnd/>
            </a:ln>
          </p:spPr>
          <p:txBody>
            <a:bodyPr/>
            <a:lstStyle/>
            <a:p>
              <a:pPr>
                <a:defRPr/>
              </a:pPr>
              <a:endParaRPr lang="da-DK"/>
            </a:p>
          </p:txBody>
        </p:sp>
      </p:grpSp>
      <p:sp>
        <p:nvSpPr>
          <p:cNvPr id="18" name="Line 8"/>
          <p:cNvSpPr>
            <a:spLocks noChangeShapeType="1"/>
          </p:cNvSpPr>
          <p:nvPr userDrawn="1"/>
        </p:nvSpPr>
        <p:spPr bwMode="auto">
          <a:xfrm>
            <a:off x="287338" y="2888908"/>
            <a:ext cx="1403350" cy="0"/>
          </a:xfrm>
          <a:prstGeom prst="line">
            <a:avLst/>
          </a:prstGeom>
          <a:noFill/>
          <a:ln w="1778">
            <a:solidFill>
              <a:schemeClr val="bg1"/>
            </a:solidFill>
            <a:round/>
            <a:headEnd/>
            <a:tailEnd/>
          </a:ln>
          <a:effectLst/>
        </p:spPr>
        <p:txBody>
          <a:bodyPr/>
          <a:lstStyle/>
          <a:p>
            <a:pPr>
              <a:defRPr/>
            </a:pPr>
            <a:endParaRPr lang="da-DK"/>
          </a:p>
        </p:txBody>
      </p:sp>
      <p:sp>
        <p:nvSpPr>
          <p:cNvPr id="26" name="SD_USR_Name02"/>
          <p:cNvSpPr txBox="1">
            <a:spLocks noChangeArrowheads="1"/>
          </p:cNvSpPr>
          <p:nvPr userDrawn="1"/>
        </p:nvSpPr>
        <p:spPr bwMode="auto">
          <a:xfrm>
            <a:off x="287338" y="3022258"/>
            <a:ext cx="8564562" cy="261938"/>
          </a:xfrm>
          <a:prstGeom prst="rect">
            <a:avLst/>
          </a:prstGeom>
          <a:noFill/>
          <a:ln w="1778" algn="ctr">
            <a:noFill/>
            <a:miter lim="800000"/>
            <a:headEnd/>
            <a:tailEnd/>
          </a:ln>
          <a:effectLst/>
        </p:spPr>
        <p:txBody>
          <a:bodyPr lIns="0" tIns="0" rIns="0" bIns="0"/>
          <a:lstStyle/>
          <a:p>
            <a:pPr>
              <a:lnSpc>
                <a:spcPct val="92000"/>
              </a:lnSpc>
              <a:defRPr/>
            </a:pPr>
            <a:r>
              <a:rPr lang="en-US" sz="2000" cap="all" baseline="0" dirty="0" smtClean="0">
                <a:solidFill>
                  <a:schemeClr val="accent1"/>
                </a:solidFill>
              </a:rPr>
              <a:t>Author name</a:t>
            </a:r>
            <a:endParaRPr lang="en-US" sz="2000" cap="all" baseline="0" dirty="0">
              <a:solidFill>
                <a:schemeClr val="accent1"/>
              </a:solidFill>
            </a:endParaRPr>
          </a:p>
        </p:txBody>
      </p:sp>
      <p:sp>
        <p:nvSpPr>
          <p:cNvPr id="27" name="SD_USR_Position02"/>
          <p:cNvSpPr txBox="1">
            <a:spLocks noChangeArrowheads="1"/>
          </p:cNvSpPr>
          <p:nvPr userDrawn="1"/>
        </p:nvSpPr>
        <p:spPr bwMode="auto">
          <a:xfrm>
            <a:off x="287338" y="3300071"/>
            <a:ext cx="8564562" cy="261937"/>
          </a:xfrm>
          <a:prstGeom prst="rect">
            <a:avLst/>
          </a:prstGeom>
          <a:noFill/>
          <a:ln w="1778" algn="ctr">
            <a:noFill/>
            <a:miter lim="800000"/>
            <a:headEnd/>
            <a:tailEnd/>
          </a:ln>
          <a:effectLst/>
        </p:spPr>
        <p:txBody>
          <a:bodyPr lIns="0" tIns="0" rIns="0" bIns="0"/>
          <a:lstStyle/>
          <a:p>
            <a:pPr>
              <a:lnSpc>
                <a:spcPct val="92000"/>
              </a:lnSpc>
              <a:defRPr/>
            </a:pPr>
            <a:r>
              <a:rPr lang="en-US" sz="2000" cap="all" baseline="0" dirty="0" smtClean="0">
                <a:solidFill>
                  <a:schemeClr val="accent1"/>
                </a:solidFill>
              </a:rPr>
              <a:t>Position OF Author</a:t>
            </a:r>
            <a:endParaRPr lang="en-US" sz="2000" cap="all" baseline="0" dirty="0">
              <a:solidFill>
                <a:schemeClr val="accent1"/>
              </a:solidFill>
            </a:endParaRPr>
          </a:p>
        </p:txBody>
      </p:sp>
      <p:sp>
        <p:nvSpPr>
          <p:cNvPr id="20" name="SD_OFF_Parent03"/>
          <p:cNvSpPr txBox="1">
            <a:spLocks noChangeArrowheads="1"/>
          </p:cNvSpPr>
          <p:nvPr userDrawn="1"/>
        </p:nvSpPr>
        <p:spPr bwMode="auto">
          <a:xfrm>
            <a:off x="1047600" y="284400"/>
            <a:ext cx="4098925" cy="301625"/>
          </a:xfrm>
          <a:prstGeom prst="rect">
            <a:avLst/>
          </a:prstGeom>
          <a:noFill/>
          <a:ln w="1778" algn="ctr">
            <a:noFill/>
            <a:miter lim="800000"/>
            <a:headEnd/>
            <a:tailEnd/>
          </a:ln>
          <a:effectLst/>
        </p:spPr>
        <p:txBody>
          <a:bodyPr lIns="0" tIns="0" rIns="0" bIns="0" anchor="t" anchorCtr="0"/>
          <a:lstStyle/>
          <a:p>
            <a:pPr>
              <a:lnSpc>
                <a:spcPts val="1300"/>
              </a:lnSpc>
              <a:defRPr/>
            </a:pPr>
            <a:endParaRPr lang="en-US" sz="1100" cap="all" baseline="0" dirty="0">
              <a:solidFill>
                <a:schemeClr val="bg1"/>
              </a:solidFill>
            </a:endParaRPr>
          </a:p>
        </p:txBody>
      </p:sp>
      <p:sp>
        <p:nvSpPr>
          <p:cNvPr id="28" name="SD_OFF_UnitName03"/>
          <p:cNvSpPr txBox="1">
            <a:spLocks noChangeArrowheads="1"/>
          </p:cNvSpPr>
          <p:nvPr userDrawn="1"/>
        </p:nvSpPr>
        <p:spPr bwMode="auto">
          <a:xfrm>
            <a:off x="1047600" y="493200"/>
            <a:ext cx="4100400" cy="360000"/>
          </a:xfrm>
          <a:prstGeom prst="rect">
            <a:avLst/>
          </a:prstGeom>
          <a:noFill/>
          <a:ln w="1778" algn="ctr">
            <a:noFill/>
            <a:miter lim="800000"/>
            <a:headEnd/>
            <a:tailEnd/>
          </a:ln>
          <a:effectLst/>
        </p:spPr>
        <p:txBody>
          <a:bodyPr lIns="0" tIns="0" rIns="0" bIns="0"/>
          <a:lstStyle/>
          <a:p>
            <a:pPr>
              <a:lnSpc>
                <a:spcPts val="1080"/>
              </a:lnSpc>
              <a:defRPr/>
            </a:pPr>
            <a:endParaRPr lang="en-US" sz="900" cap="all" baseline="0" dirty="0" smtClean="0">
              <a:solidFill>
                <a:schemeClr val="bg1"/>
              </a:solidFill>
            </a:endParaRPr>
          </a:p>
        </p:txBody>
      </p:sp>
      <p:sp>
        <p:nvSpPr>
          <p:cNvPr id="32" name="SD_FLD_Date"/>
          <p:cNvSpPr txBox="1">
            <a:spLocks noChangeArrowheads="1"/>
          </p:cNvSpPr>
          <p:nvPr userDrawn="1"/>
        </p:nvSpPr>
        <p:spPr bwMode="auto">
          <a:xfrm>
            <a:off x="7412400" y="457200"/>
            <a:ext cx="1440000" cy="144462"/>
          </a:xfrm>
          <a:prstGeom prst="rect">
            <a:avLst/>
          </a:prstGeom>
          <a:noFill/>
          <a:ln w="1778" algn="ctr">
            <a:noFill/>
            <a:miter lim="800000"/>
            <a:headEnd/>
            <a:tailEnd/>
          </a:ln>
          <a:effectLst/>
        </p:spPr>
        <p:txBody>
          <a:bodyPr lIns="0" tIns="0" rIns="0" bIns="0" anchor="b"/>
          <a:lstStyle/>
          <a:p>
            <a:pPr algn="r">
              <a:lnSpc>
                <a:spcPts val="1200"/>
              </a:lnSpc>
            </a:pPr>
            <a:r>
              <a:rPr lang="en-US" sz="1100" cap="all" baseline="0" smtClean="0">
                <a:solidFill>
                  <a:schemeClr val="bg1"/>
                </a:solidFill>
              </a:rPr>
              <a:t> </a:t>
            </a:r>
            <a:endParaRPr lang="en-US" sz="1100" cap="all" baseline="0" dirty="0">
              <a:solidFill>
                <a:schemeClr val="bg1"/>
              </a:solidFill>
            </a:endParaRPr>
          </a:p>
        </p:txBody>
      </p:sp>
      <p:sp>
        <p:nvSpPr>
          <p:cNvPr id="23" name="SD_FGD_FrontPage" hidden="1"/>
          <p:cNvSpPr txBox="1">
            <a:spLocks noChangeArrowheads="1"/>
          </p:cNvSpPr>
          <p:nvPr userDrawn="1"/>
        </p:nvSpPr>
        <p:spPr bwMode="auto">
          <a:xfrm>
            <a:off x="2289600" y="5784850"/>
            <a:ext cx="6565900" cy="723900"/>
          </a:xfrm>
          <a:prstGeom prst="rect">
            <a:avLst/>
          </a:prstGeom>
          <a:noFill/>
          <a:ln w="9525" algn="ctr">
            <a:noFill/>
            <a:miter lim="800000"/>
            <a:headEnd/>
            <a:tailEnd/>
          </a:ln>
          <a:effectLst/>
        </p:spPr>
        <p:txBody>
          <a:bodyPr wrap="square" lIns="0" tIns="0" rIns="0" bIns="0" anchor="b"/>
          <a:lstStyle/>
          <a:p>
            <a:pPr algn="r">
              <a:lnSpc>
                <a:spcPts val="5700"/>
              </a:lnSpc>
              <a:defRPr/>
            </a:pPr>
            <a:r>
              <a:rPr lang="da-DK" sz="5700" smtClean="0">
                <a:solidFill>
                  <a:schemeClr val="accent1"/>
                </a:solidFill>
                <a:latin typeface="AU Peto" pitchFamily="82" charset="0"/>
              </a:rPr>
              <a:t>UNI      </a:t>
            </a:r>
            <a:endParaRPr lang="da-DK" sz="5700" dirty="0">
              <a:solidFill>
                <a:schemeClr val="accent1"/>
              </a:solidFill>
              <a:latin typeface="AU Peto" pitchFamily="82" charset="0"/>
            </a:endParaRPr>
          </a:p>
        </p:txBody>
      </p:sp>
      <p:grpSp>
        <p:nvGrpSpPr>
          <p:cNvPr id="25" name="grpAuthor"/>
          <p:cNvGrpSpPr/>
          <p:nvPr userDrawn="1"/>
        </p:nvGrpSpPr>
        <p:grpSpPr>
          <a:xfrm>
            <a:off x="4533900" y="6156000"/>
            <a:ext cx="4319588" cy="487710"/>
            <a:chOff x="4533900" y="6156000"/>
            <a:chExt cx="4319588" cy="487710"/>
          </a:xfrm>
        </p:grpSpPr>
        <p:sp>
          <p:nvSpPr>
            <p:cNvPr id="29" name="Line 49"/>
            <p:cNvSpPr>
              <a:spLocks noChangeShapeType="1"/>
            </p:cNvSpPr>
            <p:nvPr userDrawn="1"/>
          </p:nvSpPr>
          <p:spPr bwMode="auto">
            <a:xfrm>
              <a:off x="4533900" y="6156000"/>
              <a:ext cx="2698750" cy="0"/>
            </a:xfrm>
            <a:prstGeom prst="line">
              <a:avLst/>
            </a:prstGeom>
            <a:noFill/>
            <a:ln w="3175">
              <a:solidFill>
                <a:schemeClr val="accent1"/>
              </a:solidFill>
              <a:round/>
              <a:headEnd/>
              <a:tailEnd/>
            </a:ln>
            <a:effectLst/>
          </p:spPr>
          <p:txBody>
            <a:bodyPr/>
            <a:lstStyle/>
            <a:p>
              <a:pPr>
                <a:defRPr/>
              </a:pPr>
              <a:endParaRPr lang="da-DK"/>
            </a:p>
          </p:txBody>
        </p:sp>
        <p:sp>
          <p:nvSpPr>
            <p:cNvPr id="30" name="Line 50"/>
            <p:cNvSpPr>
              <a:spLocks noChangeShapeType="1"/>
            </p:cNvSpPr>
            <p:nvPr userDrawn="1"/>
          </p:nvSpPr>
          <p:spPr bwMode="auto">
            <a:xfrm>
              <a:off x="7413625" y="6156000"/>
              <a:ext cx="1439863" cy="0"/>
            </a:xfrm>
            <a:prstGeom prst="line">
              <a:avLst/>
            </a:prstGeom>
            <a:noFill/>
            <a:ln w="3175">
              <a:solidFill>
                <a:schemeClr val="accent1"/>
              </a:solidFill>
              <a:round/>
              <a:headEnd/>
              <a:tailEnd/>
            </a:ln>
            <a:effectLst/>
          </p:spPr>
          <p:txBody>
            <a:bodyPr/>
            <a:lstStyle/>
            <a:p>
              <a:pPr>
                <a:defRPr/>
              </a:pPr>
              <a:endParaRPr lang="da-DK"/>
            </a:p>
          </p:txBody>
        </p:sp>
        <p:sp>
          <p:nvSpPr>
            <p:cNvPr id="31" name="SD_FLD_"/>
            <p:cNvSpPr txBox="1">
              <a:spLocks noChangeArrowheads="1"/>
            </p:cNvSpPr>
            <p:nvPr userDrawn="1"/>
          </p:nvSpPr>
          <p:spPr bwMode="auto">
            <a:xfrm>
              <a:off x="4533900" y="6322716"/>
              <a:ext cx="2698750" cy="144462"/>
            </a:xfrm>
            <a:prstGeom prst="rect">
              <a:avLst/>
            </a:prstGeom>
            <a:noFill/>
            <a:ln w="1778" algn="ctr">
              <a:noFill/>
              <a:miter lim="800000"/>
              <a:headEnd/>
              <a:tailEnd/>
            </a:ln>
            <a:effectLst/>
          </p:spPr>
          <p:txBody>
            <a:bodyPr lIns="0" tIns="0" rIns="0" bIns="0" anchor="b"/>
            <a:lstStyle/>
            <a:p>
              <a:pPr algn="r">
                <a:lnSpc>
                  <a:spcPts val="1200"/>
                </a:lnSpc>
                <a:defRPr/>
              </a:pPr>
              <a:endParaRPr lang="en-US" sz="1100" cap="all" baseline="0" dirty="0">
                <a:solidFill>
                  <a:schemeClr val="bg1"/>
                </a:solidFill>
              </a:endParaRPr>
            </a:p>
          </p:txBody>
        </p:sp>
        <p:sp>
          <p:nvSpPr>
            <p:cNvPr id="33" name="SD_USR_Name04"/>
            <p:cNvSpPr txBox="1">
              <a:spLocks noChangeArrowheads="1"/>
            </p:cNvSpPr>
            <p:nvPr userDrawn="1"/>
          </p:nvSpPr>
          <p:spPr bwMode="auto">
            <a:xfrm>
              <a:off x="4536000" y="6499248"/>
              <a:ext cx="2698750" cy="144462"/>
            </a:xfrm>
            <a:prstGeom prst="rect">
              <a:avLst/>
            </a:prstGeom>
            <a:noFill/>
            <a:ln w="1778" algn="ctr">
              <a:noFill/>
              <a:miter lim="800000"/>
              <a:headEnd/>
              <a:tailEnd/>
            </a:ln>
            <a:effectLst/>
          </p:spPr>
          <p:txBody>
            <a:bodyPr lIns="0" tIns="0" rIns="0" bIns="0" anchor="b"/>
            <a:lstStyle/>
            <a:p>
              <a:pPr algn="r">
                <a:lnSpc>
                  <a:spcPts val="1200"/>
                </a:lnSpc>
                <a:defRPr/>
              </a:pPr>
              <a:endParaRPr lang="en-US" sz="1100" cap="all" baseline="0" dirty="0">
                <a:solidFill>
                  <a:schemeClr val="bg1"/>
                </a:solidFill>
              </a:endParaRPr>
            </a:p>
          </p:txBody>
        </p:sp>
        <p:sp>
          <p:nvSpPr>
            <p:cNvPr id="34" name="SD_FLD_Date"/>
            <p:cNvSpPr txBox="1">
              <a:spLocks noChangeArrowheads="1"/>
            </p:cNvSpPr>
            <p:nvPr userDrawn="1"/>
          </p:nvSpPr>
          <p:spPr bwMode="auto">
            <a:xfrm>
              <a:off x="7413625" y="6324939"/>
              <a:ext cx="1439863" cy="144462"/>
            </a:xfrm>
            <a:prstGeom prst="rect">
              <a:avLst/>
            </a:prstGeom>
            <a:noFill/>
            <a:ln w="1778" algn="ctr">
              <a:noFill/>
              <a:miter lim="800000"/>
              <a:headEnd/>
              <a:tailEnd/>
            </a:ln>
            <a:effectLst/>
          </p:spPr>
          <p:txBody>
            <a:bodyPr lIns="0" tIns="0" rIns="0" bIns="0" anchor="b" anchorCtr="0"/>
            <a:lstStyle/>
            <a:p>
              <a:pPr algn="r">
                <a:lnSpc>
                  <a:spcPts val="1200"/>
                </a:lnSpc>
                <a:defRPr/>
              </a:pPr>
              <a:r>
                <a:rPr lang="da-DK" sz="1100" cap="all" baseline="0" smtClean="0">
                  <a:solidFill>
                    <a:schemeClr val="bg1"/>
                  </a:solidFill>
                </a:rPr>
                <a:t> </a:t>
              </a:r>
              <a:endParaRPr lang="da-DK" sz="1100" cap="all" baseline="0" dirty="0">
                <a:solidFill>
                  <a:schemeClr val="bg1"/>
                </a:solidFill>
              </a:endParaRPr>
            </a:p>
          </p:txBody>
        </p:sp>
      </p:gr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Headlines_1">
    <p:spTree>
      <p:nvGrpSpPr>
        <p:cNvPr id="1" name=""/>
        <p:cNvGrpSpPr/>
        <p:nvPr/>
      </p:nvGrpSpPr>
      <p:grpSpPr>
        <a:xfrm>
          <a:off x="0" y="0"/>
          <a:ext cx="0" cy="0"/>
          <a:chOff x="0" y="0"/>
          <a:chExt cx="0" cy="0"/>
        </a:xfrm>
      </p:grpSpPr>
      <p:sp>
        <p:nvSpPr>
          <p:cNvPr id="2" name="Title 1"/>
          <p:cNvSpPr>
            <a:spLocks noGrp="1"/>
          </p:cNvSpPr>
          <p:nvPr>
            <p:ph type="title"/>
          </p:nvPr>
        </p:nvSpPr>
        <p:spPr>
          <a:xfrm>
            <a:off x="287338" y="1187450"/>
            <a:ext cx="8564562" cy="510909"/>
          </a:xfrm>
        </p:spPr>
        <p:txBody>
          <a:bodyPr>
            <a:spAutoFit/>
          </a:bodyPr>
          <a:lstStyle/>
          <a:p>
            <a:r>
              <a:rPr lang="en-US" dirty="0" smtClean="0"/>
              <a:t>Click to edit Master title style</a:t>
            </a:r>
            <a:endParaRPr lang="da-DK"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4" name="Rectangle 6"/>
          <p:cNvSpPr>
            <a:spLocks noGrp="1" noChangeArrowheads="1"/>
          </p:cNvSpPr>
          <p:nvPr>
            <p:ph type="sldNum" sz="quarter" idx="10"/>
          </p:nvPr>
        </p:nvSpPr>
        <p:spPr>
          <a:xfrm>
            <a:off x="7416000" y="6499247"/>
            <a:ext cx="1439863" cy="144463"/>
          </a:xfrm>
          <a:prstGeom prst="rect">
            <a:avLst/>
          </a:prstGeom>
          <a:ln/>
        </p:spPr>
        <p:txBody>
          <a:bodyPr anchor="b" anchorCtr="0"/>
          <a:lstStyle>
            <a:lvl1pPr>
              <a:defRPr/>
            </a:lvl1pPr>
          </a:lstStyle>
          <a:p>
            <a:pPr>
              <a:defRPr/>
            </a:pPr>
            <a:endParaRPr lang="da-DK" dirty="0"/>
          </a:p>
        </p:txBody>
      </p:sp>
      <p:sp>
        <p:nvSpPr>
          <p:cNvPr id="10" name="Line 13"/>
          <p:cNvSpPr>
            <a:spLocks noChangeShapeType="1"/>
          </p:cNvSpPr>
          <p:nvPr userDrawn="1"/>
        </p:nvSpPr>
        <p:spPr bwMode="auto">
          <a:xfrm>
            <a:off x="287338" y="1774703"/>
            <a:ext cx="1403350" cy="0"/>
          </a:xfrm>
          <a:prstGeom prst="line">
            <a:avLst/>
          </a:prstGeom>
          <a:noFill/>
          <a:ln w="3175">
            <a:solidFill>
              <a:schemeClr val="bg2"/>
            </a:solidFill>
            <a:round/>
            <a:headEnd/>
            <a:tailEnd/>
          </a:ln>
          <a:effectLst/>
        </p:spPr>
        <p:txBody>
          <a:bodyPr/>
          <a:lstStyle/>
          <a:p>
            <a:pPr>
              <a:defRPr/>
            </a:pPr>
            <a:endParaRPr lang="da-DK"/>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_Headlines_1">
    <p:spTree>
      <p:nvGrpSpPr>
        <p:cNvPr id="1" name=""/>
        <p:cNvGrpSpPr/>
        <p:nvPr/>
      </p:nvGrpSpPr>
      <p:grpSpPr>
        <a:xfrm>
          <a:off x="0" y="0"/>
          <a:ext cx="0" cy="0"/>
          <a:chOff x="0" y="0"/>
          <a:chExt cx="0" cy="0"/>
        </a:xfrm>
      </p:grpSpPr>
      <p:sp>
        <p:nvSpPr>
          <p:cNvPr id="2" name="Title 1"/>
          <p:cNvSpPr>
            <a:spLocks noGrp="1"/>
          </p:cNvSpPr>
          <p:nvPr>
            <p:ph type="title"/>
          </p:nvPr>
        </p:nvSpPr>
        <p:spPr>
          <a:xfrm>
            <a:off x="287338" y="1187450"/>
            <a:ext cx="8564562" cy="510909"/>
          </a:xfrm>
        </p:spPr>
        <p:txBody>
          <a:bodyPr>
            <a:spAutoFit/>
          </a:bodyPr>
          <a:lstStyle/>
          <a:p>
            <a:r>
              <a:rPr lang="en-US" dirty="0" smtClean="0"/>
              <a:t>Click to edit Master title style</a:t>
            </a:r>
            <a:endParaRPr lang="da-DK" dirty="0"/>
          </a:p>
        </p:txBody>
      </p:sp>
      <p:sp>
        <p:nvSpPr>
          <p:cNvPr id="3" name="Content Placeholder 2"/>
          <p:cNvSpPr>
            <a:spLocks noGrp="1"/>
          </p:cNvSpPr>
          <p:nvPr>
            <p:ph sz="half" idx="1"/>
          </p:nvPr>
        </p:nvSpPr>
        <p:spPr>
          <a:xfrm>
            <a:off x="287338" y="1916113"/>
            <a:ext cx="4205287" cy="3995737"/>
          </a:xfrm>
        </p:spPr>
        <p:txBody>
          <a:bodyPr/>
          <a:lstStyle>
            <a:lvl1pPr>
              <a:defRPr sz="2800"/>
            </a:lvl1pPr>
            <a:lvl2pPr>
              <a:defRPr sz="2400"/>
            </a:lvl2pPr>
            <a:lvl3pPr>
              <a:defRPr sz="20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5025" y="1916113"/>
            <a:ext cx="4206875" cy="3995737"/>
          </a:xfrm>
        </p:spPr>
        <p:txBody>
          <a:bodyPr/>
          <a:lstStyle>
            <a:lvl1pPr>
              <a:defRPr sz="2800"/>
            </a:lvl1pPr>
            <a:lvl2pPr>
              <a:defRPr sz="2400"/>
            </a:lvl2pPr>
            <a:lvl3pPr>
              <a:defRPr sz="20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Rectangle 6"/>
          <p:cNvSpPr>
            <a:spLocks noGrp="1" noChangeArrowheads="1"/>
          </p:cNvSpPr>
          <p:nvPr>
            <p:ph type="sldNum" sz="quarter" idx="10"/>
          </p:nvPr>
        </p:nvSpPr>
        <p:spPr>
          <a:xfrm>
            <a:off x="7416000" y="6499247"/>
            <a:ext cx="1439863" cy="144463"/>
          </a:xfrm>
          <a:prstGeom prst="rect">
            <a:avLst/>
          </a:prstGeom>
          <a:ln/>
        </p:spPr>
        <p:txBody>
          <a:bodyPr/>
          <a:lstStyle>
            <a:lvl1pPr>
              <a:defRPr/>
            </a:lvl1pPr>
          </a:lstStyle>
          <a:p>
            <a:pPr>
              <a:defRPr/>
            </a:pPr>
            <a:fld id="{CCFF0239-0B58-4952-8232-587935C3A674}" type="slidenum">
              <a:rPr lang="da-DK"/>
              <a:pPr>
                <a:defRPr/>
              </a:pPr>
              <a:t>‹nr.›</a:t>
            </a:fld>
            <a:endParaRPr lang="da-DK"/>
          </a:p>
        </p:txBody>
      </p:sp>
      <p:sp>
        <p:nvSpPr>
          <p:cNvPr id="6" name="Line 13"/>
          <p:cNvSpPr>
            <a:spLocks noChangeShapeType="1"/>
          </p:cNvSpPr>
          <p:nvPr userDrawn="1"/>
        </p:nvSpPr>
        <p:spPr bwMode="auto">
          <a:xfrm>
            <a:off x="287338" y="1774703"/>
            <a:ext cx="1403350" cy="0"/>
          </a:xfrm>
          <a:prstGeom prst="line">
            <a:avLst/>
          </a:prstGeom>
          <a:noFill/>
          <a:ln w="3175">
            <a:solidFill>
              <a:schemeClr val="bg2"/>
            </a:solidFill>
            <a:round/>
            <a:headEnd/>
            <a:tailEnd/>
          </a:ln>
          <a:effectLst/>
        </p:spPr>
        <p:txBody>
          <a:bodyPr/>
          <a:lstStyle/>
          <a:p>
            <a:pPr>
              <a:defRPr/>
            </a:pPr>
            <a:endParaRPr lang="da-DK"/>
          </a:p>
        </p:txBody>
      </p:sp>
      <p:sp>
        <p:nvSpPr>
          <p:cNvPr id="15" name="Line 49"/>
          <p:cNvSpPr>
            <a:spLocks noChangeShapeType="1"/>
          </p:cNvSpPr>
          <p:nvPr userDrawn="1"/>
        </p:nvSpPr>
        <p:spPr bwMode="auto">
          <a:xfrm>
            <a:off x="4533900" y="6156000"/>
            <a:ext cx="2698750" cy="0"/>
          </a:xfrm>
          <a:prstGeom prst="line">
            <a:avLst/>
          </a:prstGeom>
          <a:noFill/>
          <a:ln w="3175">
            <a:solidFill>
              <a:schemeClr val="bg2"/>
            </a:solidFill>
            <a:round/>
            <a:headEnd/>
            <a:tailEnd/>
          </a:ln>
          <a:effectLst/>
        </p:spPr>
        <p:txBody>
          <a:bodyPr/>
          <a:lstStyle/>
          <a:p>
            <a:pPr>
              <a:defRPr/>
            </a:pPr>
            <a:endParaRPr lang="da-DK"/>
          </a:p>
        </p:txBody>
      </p:sp>
      <p:sp>
        <p:nvSpPr>
          <p:cNvPr id="16" name="Line 50"/>
          <p:cNvSpPr>
            <a:spLocks noChangeShapeType="1"/>
          </p:cNvSpPr>
          <p:nvPr userDrawn="1"/>
        </p:nvSpPr>
        <p:spPr bwMode="auto">
          <a:xfrm>
            <a:off x="7413625" y="6156000"/>
            <a:ext cx="1439863" cy="0"/>
          </a:xfrm>
          <a:prstGeom prst="line">
            <a:avLst/>
          </a:prstGeom>
          <a:noFill/>
          <a:ln w="3175">
            <a:solidFill>
              <a:schemeClr val="bg2"/>
            </a:solidFill>
            <a:round/>
            <a:headEnd/>
            <a:tailEnd/>
          </a:ln>
          <a:effectLst/>
        </p:spPr>
        <p:txBody>
          <a:bodyPr/>
          <a:lstStyle/>
          <a:p>
            <a:pPr>
              <a:defRPr/>
            </a:pPr>
            <a:endParaRPr lang="da-DK"/>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_Headlines_1">
    <p:spTree>
      <p:nvGrpSpPr>
        <p:cNvPr id="1" name=""/>
        <p:cNvGrpSpPr/>
        <p:nvPr/>
      </p:nvGrpSpPr>
      <p:grpSpPr>
        <a:xfrm>
          <a:off x="0" y="0"/>
          <a:ext cx="0" cy="0"/>
          <a:chOff x="0" y="0"/>
          <a:chExt cx="0" cy="0"/>
        </a:xfrm>
      </p:grpSpPr>
      <p:sp>
        <p:nvSpPr>
          <p:cNvPr id="2" name="Title 1"/>
          <p:cNvSpPr>
            <a:spLocks noGrp="1"/>
          </p:cNvSpPr>
          <p:nvPr>
            <p:ph type="title"/>
          </p:nvPr>
        </p:nvSpPr>
        <p:spPr>
          <a:xfrm>
            <a:off x="287338" y="1187450"/>
            <a:ext cx="8564562" cy="510909"/>
          </a:xfrm>
        </p:spPr>
        <p:txBody>
          <a:bodyPr>
            <a:spAutoFit/>
          </a:bodyPr>
          <a:lstStyle/>
          <a:p>
            <a:r>
              <a:rPr lang="en-US" dirty="0" smtClean="0"/>
              <a:t>Click to edit Master title style</a:t>
            </a:r>
            <a:endParaRPr lang="da-DK" dirty="0"/>
          </a:p>
        </p:txBody>
      </p:sp>
      <p:sp>
        <p:nvSpPr>
          <p:cNvPr id="3" name="Rectangle 6"/>
          <p:cNvSpPr>
            <a:spLocks noGrp="1" noChangeArrowheads="1"/>
          </p:cNvSpPr>
          <p:nvPr>
            <p:ph type="sldNum" sz="quarter" idx="10"/>
          </p:nvPr>
        </p:nvSpPr>
        <p:spPr>
          <a:xfrm>
            <a:off x="7416000" y="6499247"/>
            <a:ext cx="1439863" cy="144463"/>
          </a:xfrm>
          <a:prstGeom prst="rect">
            <a:avLst/>
          </a:prstGeom>
          <a:ln/>
        </p:spPr>
        <p:txBody>
          <a:bodyPr/>
          <a:lstStyle>
            <a:lvl1pPr>
              <a:defRPr/>
            </a:lvl1pPr>
          </a:lstStyle>
          <a:p>
            <a:pPr>
              <a:defRPr/>
            </a:pPr>
            <a:fld id="{D5695B1C-8CD2-48D1-BA13-0A242C5433EA}" type="slidenum">
              <a:rPr lang="da-DK"/>
              <a:pPr>
                <a:defRPr/>
              </a:pPr>
              <a:t>‹nr.›</a:t>
            </a:fld>
            <a:endParaRPr lang="da-DK"/>
          </a:p>
        </p:txBody>
      </p:sp>
      <p:sp>
        <p:nvSpPr>
          <p:cNvPr id="4" name="Line 13"/>
          <p:cNvSpPr>
            <a:spLocks noChangeShapeType="1"/>
          </p:cNvSpPr>
          <p:nvPr userDrawn="1"/>
        </p:nvSpPr>
        <p:spPr bwMode="auto">
          <a:xfrm>
            <a:off x="287338" y="1774703"/>
            <a:ext cx="1403350" cy="0"/>
          </a:xfrm>
          <a:prstGeom prst="line">
            <a:avLst/>
          </a:prstGeom>
          <a:noFill/>
          <a:ln w="3175">
            <a:solidFill>
              <a:schemeClr val="bg2"/>
            </a:solidFill>
            <a:round/>
            <a:headEnd/>
            <a:tailEnd/>
          </a:ln>
          <a:effectLst/>
        </p:spPr>
        <p:txBody>
          <a:bodyPr/>
          <a:lstStyle/>
          <a:p>
            <a:pPr>
              <a:defRPr/>
            </a:pPr>
            <a:endParaRPr lang="da-DK"/>
          </a:p>
        </p:txBody>
      </p:sp>
      <p:sp>
        <p:nvSpPr>
          <p:cNvPr id="13" name="Line 49"/>
          <p:cNvSpPr>
            <a:spLocks noChangeShapeType="1"/>
          </p:cNvSpPr>
          <p:nvPr userDrawn="1"/>
        </p:nvSpPr>
        <p:spPr bwMode="auto">
          <a:xfrm>
            <a:off x="4533900" y="6156000"/>
            <a:ext cx="2698750" cy="0"/>
          </a:xfrm>
          <a:prstGeom prst="line">
            <a:avLst/>
          </a:prstGeom>
          <a:noFill/>
          <a:ln w="3175">
            <a:solidFill>
              <a:schemeClr val="bg2"/>
            </a:solidFill>
            <a:round/>
            <a:headEnd/>
            <a:tailEnd/>
          </a:ln>
          <a:effectLst/>
        </p:spPr>
        <p:txBody>
          <a:bodyPr/>
          <a:lstStyle/>
          <a:p>
            <a:pPr>
              <a:defRPr/>
            </a:pPr>
            <a:endParaRPr lang="da-DK"/>
          </a:p>
        </p:txBody>
      </p:sp>
      <p:sp>
        <p:nvSpPr>
          <p:cNvPr id="14" name="Line 50"/>
          <p:cNvSpPr>
            <a:spLocks noChangeShapeType="1"/>
          </p:cNvSpPr>
          <p:nvPr userDrawn="1"/>
        </p:nvSpPr>
        <p:spPr bwMode="auto">
          <a:xfrm>
            <a:off x="7413625" y="6156000"/>
            <a:ext cx="1439863" cy="0"/>
          </a:xfrm>
          <a:prstGeom prst="line">
            <a:avLst/>
          </a:prstGeom>
          <a:noFill/>
          <a:ln w="3175">
            <a:solidFill>
              <a:schemeClr val="bg2"/>
            </a:solidFill>
            <a:round/>
            <a:headEnd/>
            <a:tailEnd/>
          </a:ln>
          <a:effectLst/>
        </p:spPr>
        <p:txBody>
          <a:bodyPr/>
          <a:lstStyle/>
          <a:p>
            <a:pPr>
              <a:defRPr/>
            </a:pPr>
            <a:endParaRPr lang="da-DK"/>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7416000" y="6499247"/>
            <a:ext cx="1439863" cy="144463"/>
          </a:xfrm>
          <a:prstGeom prst="rect">
            <a:avLst/>
          </a:prstGeom>
          <a:ln/>
        </p:spPr>
        <p:txBody>
          <a:bodyPr/>
          <a:lstStyle>
            <a:lvl1pPr>
              <a:defRPr/>
            </a:lvl1pPr>
          </a:lstStyle>
          <a:p>
            <a:pPr>
              <a:defRPr/>
            </a:pPr>
            <a:fld id="{9F24CDE3-B485-4686-B7A8-481E185B25D0}" type="slidenum">
              <a:rPr lang="da-DK"/>
              <a:pPr>
                <a:defRPr/>
              </a:pPr>
              <a:t>‹nr.›</a:t>
            </a:fld>
            <a:endParaRPr lang="da-DK"/>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_Headlines_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7338" y="1187450"/>
            <a:ext cx="8564562" cy="1021818"/>
          </a:xfrm>
        </p:spPr>
        <p:txBody>
          <a:bodyPr>
            <a:spAutoFit/>
          </a:bodyPr>
          <a:lstStyle>
            <a:lvl1pPr>
              <a:defRPr/>
            </a:lvl1pPr>
          </a:lstStyle>
          <a:p>
            <a:r>
              <a:rPr lang="da-DK" dirty="0" smtClean="0"/>
              <a:t>Click Here to add 2 lines text to Title</a:t>
            </a:r>
            <a:endParaRPr lang="da-DK" dirty="0"/>
          </a:p>
        </p:txBody>
      </p:sp>
      <p:sp>
        <p:nvSpPr>
          <p:cNvPr id="3" name="Content Placeholder 2"/>
          <p:cNvSpPr>
            <a:spLocks noGrp="1"/>
          </p:cNvSpPr>
          <p:nvPr>
            <p:ph idx="1"/>
          </p:nvPr>
        </p:nvSpPr>
        <p:spPr>
          <a:xfrm>
            <a:off x="287338" y="2394909"/>
            <a:ext cx="8568000" cy="352646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4" name="Rectangle 6"/>
          <p:cNvSpPr>
            <a:spLocks noGrp="1" noChangeArrowheads="1"/>
          </p:cNvSpPr>
          <p:nvPr>
            <p:ph type="sldNum" sz="quarter" idx="10"/>
          </p:nvPr>
        </p:nvSpPr>
        <p:spPr>
          <a:xfrm>
            <a:off x="7416000" y="6499247"/>
            <a:ext cx="1439863" cy="144463"/>
          </a:xfrm>
          <a:prstGeom prst="rect">
            <a:avLst/>
          </a:prstGeom>
          <a:ln/>
        </p:spPr>
        <p:txBody>
          <a:bodyPr anchor="b" anchorCtr="0"/>
          <a:lstStyle>
            <a:lvl1pPr>
              <a:defRPr/>
            </a:lvl1pPr>
          </a:lstStyle>
          <a:p>
            <a:pPr>
              <a:defRPr/>
            </a:pPr>
            <a:endParaRPr lang="da-DK" dirty="0"/>
          </a:p>
        </p:txBody>
      </p:sp>
      <p:sp>
        <p:nvSpPr>
          <p:cNvPr id="10" name="Line 13"/>
          <p:cNvSpPr>
            <a:spLocks noChangeShapeType="1"/>
          </p:cNvSpPr>
          <p:nvPr userDrawn="1"/>
        </p:nvSpPr>
        <p:spPr bwMode="auto">
          <a:xfrm>
            <a:off x="287338" y="2277433"/>
            <a:ext cx="1403350" cy="0"/>
          </a:xfrm>
          <a:prstGeom prst="line">
            <a:avLst/>
          </a:prstGeom>
          <a:noFill/>
          <a:ln w="3175">
            <a:solidFill>
              <a:schemeClr val="bg2"/>
            </a:solidFill>
            <a:round/>
            <a:headEnd/>
            <a:tailEnd/>
          </a:ln>
          <a:effectLst/>
        </p:spPr>
        <p:txBody>
          <a:bodyPr/>
          <a:lstStyle/>
          <a:p>
            <a:pPr>
              <a:defRPr/>
            </a:pPr>
            <a:endParaRPr lang="da-DK"/>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sidefod 2"/>
          <p:cNvSpPr>
            <a:spLocks noGrp="1"/>
          </p:cNvSpPr>
          <p:nvPr>
            <p:ph type="ftr" sz="quarter" idx="10"/>
          </p:nvPr>
        </p:nvSpPr>
        <p:spPr/>
        <p:txBody>
          <a:bodyPr/>
          <a:lstStyle/>
          <a:p>
            <a:endParaRPr lang="da-DK"/>
          </a:p>
        </p:txBody>
      </p:sp>
    </p:spTree>
    <p:extLst>
      <p:ext uri="{BB962C8B-B14F-4D97-AF65-F5344CB8AC3E}">
        <p14:creationId xmlns:p14="http://schemas.microsoft.com/office/powerpoint/2010/main" val="31451257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sidefod 2"/>
          <p:cNvSpPr>
            <a:spLocks noGrp="1"/>
          </p:cNvSpPr>
          <p:nvPr>
            <p:ph type="ftr" sz="quarter" idx="10"/>
          </p:nvPr>
        </p:nvSpPr>
        <p:spPr/>
        <p:txBody>
          <a:bodyPr/>
          <a:lstStyle/>
          <a:p>
            <a:endParaRPr lang="da-DK"/>
          </a:p>
        </p:txBody>
      </p:sp>
    </p:spTree>
    <p:extLst>
      <p:ext uri="{BB962C8B-B14F-4D97-AF65-F5344CB8AC3E}">
        <p14:creationId xmlns:p14="http://schemas.microsoft.com/office/powerpoint/2010/main" val="8820750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SD_FLD_"/>
          <p:cNvSpPr>
            <a:spLocks noGrp="1" noChangeArrowheads="1"/>
          </p:cNvSpPr>
          <p:nvPr>
            <p:ph type="title"/>
          </p:nvPr>
        </p:nvSpPr>
        <p:spPr bwMode="auto">
          <a:xfrm>
            <a:off x="287338" y="1187450"/>
            <a:ext cx="8564562" cy="4892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da-DK" dirty="0" smtClean="0"/>
          </a:p>
        </p:txBody>
      </p:sp>
      <p:sp>
        <p:nvSpPr>
          <p:cNvPr id="1028" name="Rectangle 3"/>
          <p:cNvSpPr>
            <a:spLocks noGrp="1" noChangeArrowheads="1"/>
          </p:cNvSpPr>
          <p:nvPr>
            <p:ph type="body" idx="1"/>
          </p:nvPr>
        </p:nvSpPr>
        <p:spPr bwMode="auto">
          <a:xfrm>
            <a:off x="287338" y="1916113"/>
            <a:ext cx="8568000" cy="4005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dirty="0" smtClean="0"/>
              <a:t>Click to edit Master text styles</a:t>
            </a:r>
          </a:p>
          <a:p>
            <a:pPr lvl="1"/>
            <a:r>
              <a:rPr lang="da-DK" dirty="0" smtClean="0"/>
              <a:t>Second level</a:t>
            </a:r>
          </a:p>
          <a:p>
            <a:pPr lvl="2"/>
            <a:r>
              <a:rPr lang="da-DK" dirty="0" smtClean="0"/>
              <a:t>Third level</a:t>
            </a:r>
          </a:p>
          <a:p>
            <a:pPr lvl="3"/>
            <a:r>
              <a:rPr lang="da-DK" dirty="0" smtClean="0"/>
              <a:t>Fourth level</a:t>
            </a:r>
          </a:p>
          <a:p>
            <a:pPr lvl="4"/>
            <a:r>
              <a:rPr lang="da-DK" dirty="0" smtClean="0"/>
              <a:t>Fifth level</a:t>
            </a:r>
          </a:p>
        </p:txBody>
      </p:sp>
      <p:grpSp>
        <p:nvGrpSpPr>
          <p:cNvPr id="2" name="Group 21"/>
          <p:cNvGrpSpPr>
            <a:grpSpLocks noChangeAspect="1"/>
          </p:cNvGrpSpPr>
          <p:nvPr/>
        </p:nvGrpSpPr>
        <p:grpSpPr bwMode="auto">
          <a:xfrm>
            <a:off x="287338" y="287338"/>
            <a:ext cx="590550" cy="295275"/>
            <a:chOff x="454" y="227"/>
            <a:chExt cx="384" cy="192"/>
          </a:xfrm>
        </p:grpSpPr>
        <p:sp>
          <p:nvSpPr>
            <p:cNvPr id="1046" name="Freeform 22"/>
            <p:cNvSpPr>
              <a:spLocks noChangeAspect="1"/>
            </p:cNvSpPr>
            <p:nvPr/>
          </p:nvSpPr>
          <p:spPr bwMode="auto">
            <a:xfrm>
              <a:off x="646" y="323"/>
              <a:ext cx="192" cy="96"/>
            </a:xfrm>
            <a:custGeom>
              <a:avLst/>
              <a:gdLst/>
              <a:ahLst/>
              <a:cxnLst>
                <a:cxn ang="0">
                  <a:pos x="8139" y="416"/>
                </a:cxn>
                <a:cxn ang="0">
                  <a:pos x="8033" y="1019"/>
                </a:cxn>
                <a:cxn ang="0">
                  <a:pos x="7841" y="1587"/>
                </a:cxn>
                <a:cxn ang="0">
                  <a:pos x="7571" y="2114"/>
                </a:cxn>
                <a:cxn ang="0">
                  <a:pos x="7231" y="2594"/>
                </a:cxn>
                <a:cxn ang="0">
                  <a:pos x="6827" y="3019"/>
                </a:cxn>
                <a:cxn ang="0">
                  <a:pos x="6365" y="3382"/>
                </a:cxn>
                <a:cxn ang="0">
                  <a:pos x="5853" y="3677"/>
                </a:cxn>
                <a:cxn ang="0">
                  <a:pos x="5297" y="3896"/>
                </a:cxn>
                <a:cxn ang="0">
                  <a:pos x="4703" y="4033"/>
                </a:cxn>
                <a:cxn ang="0">
                  <a:pos x="4080" y="4080"/>
                </a:cxn>
                <a:cxn ang="0">
                  <a:pos x="3460" y="4033"/>
                </a:cxn>
                <a:cxn ang="0">
                  <a:pos x="2868" y="3896"/>
                </a:cxn>
                <a:cxn ang="0">
                  <a:pos x="2313" y="3677"/>
                </a:cxn>
                <a:cxn ang="0">
                  <a:pos x="1800" y="3382"/>
                </a:cxn>
                <a:cxn ang="0">
                  <a:pos x="1338" y="3019"/>
                </a:cxn>
                <a:cxn ang="0">
                  <a:pos x="933" y="2594"/>
                </a:cxn>
                <a:cxn ang="0">
                  <a:pos x="592" y="2114"/>
                </a:cxn>
                <a:cxn ang="0">
                  <a:pos x="321" y="1587"/>
                </a:cxn>
                <a:cxn ang="0">
                  <a:pos x="129" y="1019"/>
                </a:cxn>
                <a:cxn ang="0">
                  <a:pos x="21" y="416"/>
                </a:cxn>
                <a:cxn ang="0">
                  <a:pos x="2040" y="0"/>
                </a:cxn>
                <a:cxn ang="0">
                  <a:pos x="2064" y="309"/>
                </a:cxn>
                <a:cxn ang="0">
                  <a:pos x="2133" y="604"/>
                </a:cxn>
                <a:cxn ang="0">
                  <a:pos x="2243" y="881"/>
                </a:cxn>
                <a:cxn ang="0">
                  <a:pos x="2391" y="1137"/>
                </a:cxn>
                <a:cxn ang="0">
                  <a:pos x="2572" y="1369"/>
                </a:cxn>
                <a:cxn ang="0">
                  <a:pos x="2786" y="1572"/>
                </a:cxn>
                <a:cxn ang="0">
                  <a:pos x="3025" y="1743"/>
                </a:cxn>
                <a:cxn ang="0">
                  <a:pos x="3290" y="1879"/>
                </a:cxn>
                <a:cxn ang="0">
                  <a:pos x="3573" y="1976"/>
                </a:cxn>
                <a:cxn ang="0">
                  <a:pos x="3873" y="2030"/>
                </a:cxn>
                <a:cxn ang="0">
                  <a:pos x="4186" y="2037"/>
                </a:cxn>
                <a:cxn ang="0">
                  <a:pos x="4492" y="1998"/>
                </a:cxn>
                <a:cxn ang="0">
                  <a:pos x="4784" y="1916"/>
                </a:cxn>
                <a:cxn ang="0">
                  <a:pos x="5054" y="1792"/>
                </a:cxn>
                <a:cxn ang="0">
                  <a:pos x="5303" y="1632"/>
                </a:cxn>
                <a:cxn ang="0">
                  <a:pos x="5524" y="1439"/>
                </a:cxn>
                <a:cxn ang="0">
                  <a:pos x="5716" y="1217"/>
                </a:cxn>
                <a:cxn ang="0">
                  <a:pos x="5875" y="969"/>
                </a:cxn>
                <a:cxn ang="0">
                  <a:pos x="5997" y="699"/>
                </a:cxn>
                <a:cxn ang="0">
                  <a:pos x="6079" y="409"/>
                </a:cxn>
                <a:cxn ang="0">
                  <a:pos x="6118" y="104"/>
                </a:cxn>
              </a:cxnLst>
              <a:rect l="0" t="0" r="r" b="b"/>
              <a:pathLst>
                <a:path w="8160" h="4080">
                  <a:moveTo>
                    <a:pt x="8160" y="0"/>
                  </a:moveTo>
                  <a:lnTo>
                    <a:pt x="8155" y="209"/>
                  </a:lnTo>
                  <a:lnTo>
                    <a:pt x="8139" y="416"/>
                  </a:lnTo>
                  <a:lnTo>
                    <a:pt x="8113" y="620"/>
                  </a:lnTo>
                  <a:lnTo>
                    <a:pt x="8077" y="821"/>
                  </a:lnTo>
                  <a:lnTo>
                    <a:pt x="8033" y="1019"/>
                  </a:lnTo>
                  <a:lnTo>
                    <a:pt x="7977" y="1212"/>
                  </a:lnTo>
                  <a:lnTo>
                    <a:pt x="7913" y="1401"/>
                  </a:lnTo>
                  <a:lnTo>
                    <a:pt x="7841" y="1587"/>
                  </a:lnTo>
                  <a:lnTo>
                    <a:pt x="7759" y="1768"/>
                  </a:lnTo>
                  <a:lnTo>
                    <a:pt x="7669" y="1943"/>
                  </a:lnTo>
                  <a:lnTo>
                    <a:pt x="7571" y="2114"/>
                  </a:lnTo>
                  <a:lnTo>
                    <a:pt x="7465" y="2280"/>
                  </a:lnTo>
                  <a:lnTo>
                    <a:pt x="7352" y="2440"/>
                  </a:lnTo>
                  <a:lnTo>
                    <a:pt x="7231" y="2594"/>
                  </a:lnTo>
                  <a:lnTo>
                    <a:pt x="7103" y="2742"/>
                  </a:lnTo>
                  <a:lnTo>
                    <a:pt x="6968" y="2884"/>
                  </a:lnTo>
                  <a:lnTo>
                    <a:pt x="6827" y="3019"/>
                  </a:lnTo>
                  <a:lnTo>
                    <a:pt x="6679" y="3148"/>
                  </a:lnTo>
                  <a:lnTo>
                    <a:pt x="6525" y="3268"/>
                  </a:lnTo>
                  <a:lnTo>
                    <a:pt x="6365" y="3382"/>
                  </a:lnTo>
                  <a:lnTo>
                    <a:pt x="6200" y="3488"/>
                  </a:lnTo>
                  <a:lnTo>
                    <a:pt x="6028" y="3586"/>
                  </a:lnTo>
                  <a:lnTo>
                    <a:pt x="5853" y="3677"/>
                  </a:lnTo>
                  <a:lnTo>
                    <a:pt x="5671" y="3759"/>
                  </a:lnTo>
                  <a:lnTo>
                    <a:pt x="5487" y="3832"/>
                  </a:lnTo>
                  <a:lnTo>
                    <a:pt x="5297" y="3896"/>
                  </a:lnTo>
                  <a:lnTo>
                    <a:pt x="5103" y="3951"/>
                  </a:lnTo>
                  <a:lnTo>
                    <a:pt x="4905" y="3997"/>
                  </a:lnTo>
                  <a:lnTo>
                    <a:pt x="4703" y="4033"/>
                  </a:lnTo>
                  <a:lnTo>
                    <a:pt x="4499" y="4059"/>
                  </a:lnTo>
                  <a:lnTo>
                    <a:pt x="4291" y="4075"/>
                  </a:lnTo>
                  <a:lnTo>
                    <a:pt x="4080" y="4080"/>
                  </a:lnTo>
                  <a:lnTo>
                    <a:pt x="3871" y="4075"/>
                  </a:lnTo>
                  <a:lnTo>
                    <a:pt x="3664" y="4059"/>
                  </a:lnTo>
                  <a:lnTo>
                    <a:pt x="3460" y="4033"/>
                  </a:lnTo>
                  <a:lnTo>
                    <a:pt x="3259" y="3997"/>
                  </a:lnTo>
                  <a:lnTo>
                    <a:pt x="3062" y="3951"/>
                  </a:lnTo>
                  <a:lnTo>
                    <a:pt x="2868" y="3896"/>
                  </a:lnTo>
                  <a:lnTo>
                    <a:pt x="2679" y="3832"/>
                  </a:lnTo>
                  <a:lnTo>
                    <a:pt x="2494" y="3759"/>
                  </a:lnTo>
                  <a:lnTo>
                    <a:pt x="2313" y="3677"/>
                  </a:lnTo>
                  <a:lnTo>
                    <a:pt x="2137" y="3586"/>
                  </a:lnTo>
                  <a:lnTo>
                    <a:pt x="1967" y="3488"/>
                  </a:lnTo>
                  <a:lnTo>
                    <a:pt x="1800" y="3382"/>
                  </a:lnTo>
                  <a:lnTo>
                    <a:pt x="1640" y="3268"/>
                  </a:lnTo>
                  <a:lnTo>
                    <a:pt x="1486" y="3148"/>
                  </a:lnTo>
                  <a:lnTo>
                    <a:pt x="1338" y="3019"/>
                  </a:lnTo>
                  <a:lnTo>
                    <a:pt x="1196" y="2884"/>
                  </a:lnTo>
                  <a:lnTo>
                    <a:pt x="1061" y="2742"/>
                  </a:lnTo>
                  <a:lnTo>
                    <a:pt x="933" y="2594"/>
                  </a:lnTo>
                  <a:lnTo>
                    <a:pt x="812" y="2440"/>
                  </a:lnTo>
                  <a:lnTo>
                    <a:pt x="698" y="2280"/>
                  </a:lnTo>
                  <a:lnTo>
                    <a:pt x="592" y="2114"/>
                  </a:lnTo>
                  <a:lnTo>
                    <a:pt x="493" y="1943"/>
                  </a:lnTo>
                  <a:lnTo>
                    <a:pt x="403" y="1768"/>
                  </a:lnTo>
                  <a:lnTo>
                    <a:pt x="321" y="1587"/>
                  </a:lnTo>
                  <a:lnTo>
                    <a:pt x="248" y="1401"/>
                  </a:lnTo>
                  <a:lnTo>
                    <a:pt x="184" y="1212"/>
                  </a:lnTo>
                  <a:lnTo>
                    <a:pt x="129" y="1019"/>
                  </a:lnTo>
                  <a:lnTo>
                    <a:pt x="83" y="821"/>
                  </a:lnTo>
                  <a:lnTo>
                    <a:pt x="47" y="620"/>
                  </a:lnTo>
                  <a:lnTo>
                    <a:pt x="21" y="416"/>
                  </a:lnTo>
                  <a:lnTo>
                    <a:pt x="5" y="209"/>
                  </a:lnTo>
                  <a:lnTo>
                    <a:pt x="0" y="0"/>
                  </a:lnTo>
                  <a:lnTo>
                    <a:pt x="2040" y="0"/>
                  </a:lnTo>
                  <a:lnTo>
                    <a:pt x="2043" y="104"/>
                  </a:lnTo>
                  <a:lnTo>
                    <a:pt x="2051" y="207"/>
                  </a:lnTo>
                  <a:lnTo>
                    <a:pt x="2064" y="309"/>
                  </a:lnTo>
                  <a:lnTo>
                    <a:pt x="2082" y="409"/>
                  </a:lnTo>
                  <a:lnTo>
                    <a:pt x="2105" y="507"/>
                  </a:lnTo>
                  <a:lnTo>
                    <a:pt x="2133" y="604"/>
                  </a:lnTo>
                  <a:lnTo>
                    <a:pt x="2164" y="699"/>
                  </a:lnTo>
                  <a:lnTo>
                    <a:pt x="2201" y="791"/>
                  </a:lnTo>
                  <a:lnTo>
                    <a:pt x="2243" y="881"/>
                  </a:lnTo>
                  <a:lnTo>
                    <a:pt x="2288" y="969"/>
                  </a:lnTo>
                  <a:lnTo>
                    <a:pt x="2337" y="1055"/>
                  </a:lnTo>
                  <a:lnTo>
                    <a:pt x="2391" y="1137"/>
                  </a:lnTo>
                  <a:lnTo>
                    <a:pt x="2448" y="1217"/>
                  </a:lnTo>
                  <a:lnTo>
                    <a:pt x="2508" y="1294"/>
                  </a:lnTo>
                  <a:lnTo>
                    <a:pt x="2572" y="1369"/>
                  </a:lnTo>
                  <a:lnTo>
                    <a:pt x="2641" y="1439"/>
                  </a:lnTo>
                  <a:lnTo>
                    <a:pt x="2711" y="1508"/>
                  </a:lnTo>
                  <a:lnTo>
                    <a:pt x="2786" y="1572"/>
                  </a:lnTo>
                  <a:lnTo>
                    <a:pt x="2863" y="1632"/>
                  </a:lnTo>
                  <a:lnTo>
                    <a:pt x="2943" y="1689"/>
                  </a:lnTo>
                  <a:lnTo>
                    <a:pt x="3025" y="1743"/>
                  </a:lnTo>
                  <a:lnTo>
                    <a:pt x="3111" y="1792"/>
                  </a:lnTo>
                  <a:lnTo>
                    <a:pt x="3199" y="1838"/>
                  </a:lnTo>
                  <a:lnTo>
                    <a:pt x="3290" y="1879"/>
                  </a:lnTo>
                  <a:lnTo>
                    <a:pt x="3381" y="1916"/>
                  </a:lnTo>
                  <a:lnTo>
                    <a:pt x="3476" y="1948"/>
                  </a:lnTo>
                  <a:lnTo>
                    <a:pt x="3573" y="1976"/>
                  </a:lnTo>
                  <a:lnTo>
                    <a:pt x="3671" y="1998"/>
                  </a:lnTo>
                  <a:lnTo>
                    <a:pt x="3771" y="2017"/>
                  </a:lnTo>
                  <a:lnTo>
                    <a:pt x="3873" y="2030"/>
                  </a:lnTo>
                  <a:lnTo>
                    <a:pt x="3976" y="2037"/>
                  </a:lnTo>
                  <a:lnTo>
                    <a:pt x="4080" y="2040"/>
                  </a:lnTo>
                  <a:lnTo>
                    <a:pt x="4186" y="2037"/>
                  </a:lnTo>
                  <a:lnTo>
                    <a:pt x="4289" y="2030"/>
                  </a:lnTo>
                  <a:lnTo>
                    <a:pt x="4392" y="2017"/>
                  </a:lnTo>
                  <a:lnTo>
                    <a:pt x="4492" y="1998"/>
                  </a:lnTo>
                  <a:lnTo>
                    <a:pt x="4591" y="1976"/>
                  </a:lnTo>
                  <a:lnTo>
                    <a:pt x="4688" y="1948"/>
                  </a:lnTo>
                  <a:lnTo>
                    <a:pt x="4784" y="1916"/>
                  </a:lnTo>
                  <a:lnTo>
                    <a:pt x="4876" y="1879"/>
                  </a:lnTo>
                  <a:lnTo>
                    <a:pt x="4966" y="1838"/>
                  </a:lnTo>
                  <a:lnTo>
                    <a:pt x="5054" y="1792"/>
                  </a:lnTo>
                  <a:lnTo>
                    <a:pt x="5140" y="1743"/>
                  </a:lnTo>
                  <a:lnTo>
                    <a:pt x="5222" y="1689"/>
                  </a:lnTo>
                  <a:lnTo>
                    <a:pt x="5303" y="1632"/>
                  </a:lnTo>
                  <a:lnTo>
                    <a:pt x="5379" y="1572"/>
                  </a:lnTo>
                  <a:lnTo>
                    <a:pt x="5454" y="1508"/>
                  </a:lnTo>
                  <a:lnTo>
                    <a:pt x="5524" y="1439"/>
                  </a:lnTo>
                  <a:lnTo>
                    <a:pt x="5592" y="1369"/>
                  </a:lnTo>
                  <a:lnTo>
                    <a:pt x="5656" y="1294"/>
                  </a:lnTo>
                  <a:lnTo>
                    <a:pt x="5716" y="1217"/>
                  </a:lnTo>
                  <a:lnTo>
                    <a:pt x="5773" y="1137"/>
                  </a:lnTo>
                  <a:lnTo>
                    <a:pt x="5826" y="1055"/>
                  </a:lnTo>
                  <a:lnTo>
                    <a:pt x="5875" y="969"/>
                  </a:lnTo>
                  <a:lnTo>
                    <a:pt x="5920" y="881"/>
                  </a:lnTo>
                  <a:lnTo>
                    <a:pt x="5961" y="791"/>
                  </a:lnTo>
                  <a:lnTo>
                    <a:pt x="5997" y="699"/>
                  </a:lnTo>
                  <a:lnTo>
                    <a:pt x="6029" y="604"/>
                  </a:lnTo>
                  <a:lnTo>
                    <a:pt x="6057" y="507"/>
                  </a:lnTo>
                  <a:lnTo>
                    <a:pt x="6079" y="409"/>
                  </a:lnTo>
                  <a:lnTo>
                    <a:pt x="6097" y="309"/>
                  </a:lnTo>
                  <a:lnTo>
                    <a:pt x="6110" y="207"/>
                  </a:lnTo>
                  <a:lnTo>
                    <a:pt x="6118" y="104"/>
                  </a:lnTo>
                  <a:lnTo>
                    <a:pt x="6120" y="0"/>
                  </a:lnTo>
                  <a:lnTo>
                    <a:pt x="8160" y="0"/>
                  </a:lnTo>
                  <a:close/>
                </a:path>
              </a:pathLst>
            </a:custGeom>
            <a:solidFill>
              <a:schemeClr val="bg2"/>
            </a:solidFill>
            <a:ln w="9525">
              <a:noFill/>
              <a:round/>
              <a:headEnd/>
              <a:tailEnd/>
            </a:ln>
          </p:spPr>
          <p:txBody>
            <a:bodyPr/>
            <a:lstStyle/>
            <a:p>
              <a:pPr>
                <a:defRPr/>
              </a:pPr>
              <a:endParaRPr lang="da-DK"/>
            </a:p>
          </p:txBody>
        </p:sp>
        <p:sp>
          <p:nvSpPr>
            <p:cNvPr id="1047" name="Freeform 23"/>
            <p:cNvSpPr>
              <a:spLocks noChangeAspect="1"/>
            </p:cNvSpPr>
            <p:nvPr/>
          </p:nvSpPr>
          <p:spPr bwMode="auto">
            <a:xfrm>
              <a:off x="454" y="227"/>
              <a:ext cx="192" cy="192"/>
            </a:xfrm>
            <a:custGeom>
              <a:avLst/>
              <a:gdLst/>
              <a:ahLst/>
              <a:cxnLst>
                <a:cxn ang="0">
                  <a:pos x="2878" y="8160"/>
                </a:cxn>
                <a:cxn ang="0">
                  <a:pos x="0" y="8160"/>
                </a:cxn>
                <a:cxn ang="0">
                  <a:pos x="8160" y="0"/>
                </a:cxn>
                <a:cxn ang="0">
                  <a:pos x="8160" y="2892"/>
                </a:cxn>
                <a:cxn ang="0">
                  <a:pos x="2878" y="8160"/>
                </a:cxn>
              </a:cxnLst>
              <a:rect l="0" t="0" r="r" b="b"/>
              <a:pathLst>
                <a:path w="8160" h="8160">
                  <a:moveTo>
                    <a:pt x="2878" y="8160"/>
                  </a:moveTo>
                  <a:lnTo>
                    <a:pt x="0" y="8160"/>
                  </a:lnTo>
                  <a:lnTo>
                    <a:pt x="8160" y="0"/>
                  </a:lnTo>
                  <a:lnTo>
                    <a:pt x="8160" y="2892"/>
                  </a:lnTo>
                  <a:lnTo>
                    <a:pt x="2878" y="8160"/>
                  </a:lnTo>
                  <a:close/>
                </a:path>
              </a:pathLst>
            </a:custGeom>
            <a:solidFill>
              <a:schemeClr val="bg2"/>
            </a:solidFill>
            <a:ln w="9525">
              <a:noFill/>
              <a:round/>
              <a:headEnd/>
              <a:tailEnd/>
            </a:ln>
          </p:spPr>
          <p:txBody>
            <a:bodyPr/>
            <a:lstStyle/>
            <a:p>
              <a:pPr>
                <a:defRPr/>
              </a:pPr>
              <a:endParaRPr lang="da-DK"/>
            </a:p>
          </p:txBody>
        </p:sp>
      </p:grpSp>
      <p:sp>
        <p:nvSpPr>
          <p:cNvPr id="8" name="SD_OFF_Parent_N2"/>
          <p:cNvSpPr txBox="1">
            <a:spLocks noChangeArrowheads="1"/>
          </p:cNvSpPr>
          <p:nvPr/>
        </p:nvSpPr>
        <p:spPr bwMode="auto">
          <a:xfrm>
            <a:off x="1046163" y="284400"/>
            <a:ext cx="4098925" cy="301625"/>
          </a:xfrm>
          <a:prstGeom prst="rect">
            <a:avLst/>
          </a:prstGeom>
          <a:noFill/>
          <a:ln w="1778" algn="ctr">
            <a:noFill/>
            <a:miter lim="800000"/>
            <a:headEnd/>
            <a:tailEnd/>
          </a:ln>
          <a:effectLst/>
        </p:spPr>
        <p:txBody>
          <a:bodyPr lIns="0" tIns="0" rIns="0" bIns="0" anchor="t" anchorCtr="0"/>
          <a:lstStyle/>
          <a:p>
            <a:pPr>
              <a:lnSpc>
                <a:spcPts val="1300"/>
              </a:lnSpc>
              <a:defRPr/>
            </a:pPr>
            <a:endParaRPr lang="en-US" sz="1100" cap="all" baseline="0" dirty="0">
              <a:solidFill>
                <a:schemeClr val="bg2"/>
              </a:solidFill>
            </a:endParaRPr>
          </a:p>
        </p:txBody>
      </p:sp>
      <p:sp>
        <p:nvSpPr>
          <p:cNvPr id="9" name="SD_OFF_Unitname_N2"/>
          <p:cNvSpPr txBox="1">
            <a:spLocks noChangeArrowheads="1"/>
          </p:cNvSpPr>
          <p:nvPr/>
        </p:nvSpPr>
        <p:spPr bwMode="auto">
          <a:xfrm>
            <a:off x="1047600" y="511199"/>
            <a:ext cx="4100400" cy="360000"/>
          </a:xfrm>
          <a:prstGeom prst="rect">
            <a:avLst/>
          </a:prstGeom>
          <a:noFill/>
          <a:ln w="1778" algn="ctr">
            <a:noFill/>
            <a:miter lim="800000"/>
            <a:headEnd/>
            <a:tailEnd/>
          </a:ln>
          <a:effectLst/>
        </p:spPr>
        <p:txBody>
          <a:bodyPr lIns="0" tIns="0" rIns="0" bIns="0"/>
          <a:lstStyle/>
          <a:p>
            <a:pPr>
              <a:lnSpc>
                <a:spcPts val="1080"/>
              </a:lnSpc>
              <a:defRPr/>
            </a:pPr>
            <a:endParaRPr lang="en-US" sz="900" cap="all" baseline="0" smtClean="0">
              <a:solidFill>
                <a:schemeClr val="bg2"/>
              </a:solidFill>
            </a:endParaRPr>
          </a:p>
        </p:txBody>
      </p:sp>
      <p:sp>
        <p:nvSpPr>
          <p:cNvPr id="10" name="SD_FLD_"/>
          <p:cNvSpPr txBox="1">
            <a:spLocks noChangeArrowheads="1"/>
          </p:cNvSpPr>
          <p:nvPr userDrawn="1"/>
        </p:nvSpPr>
        <p:spPr bwMode="auto">
          <a:xfrm>
            <a:off x="4533900" y="6311035"/>
            <a:ext cx="2698750" cy="144462"/>
          </a:xfrm>
          <a:prstGeom prst="rect">
            <a:avLst/>
          </a:prstGeom>
          <a:noFill/>
          <a:ln w="1778" algn="ctr">
            <a:noFill/>
            <a:miter lim="800000"/>
            <a:headEnd/>
            <a:tailEnd/>
          </a:ln>
          <a:effectLst/>
        </p:spPr>
        <p:txBody>
          <a:bodyPr lIns="0" tIns="0" rIns="0" bIns="0" anchor="b"/>
          <a:lstStyle/>
          <a:p>
            <a:pPr algn="r">
              <a:lnSpc>
                <a:spcPts val="1200"/>
              </a:lnSpc>
              <a:defRPr/>
            </a:pPr>
            <a:endParaRPr lang="en-US" sz="1100" cap="all" baseline="0" dirty="0">
              <a:solidFill>
                <a:schemeClr val="bg2"/>
              </a:solidFill>
            </a:endParaRPr>
          </a:p>
        </p:txBody>
      </p:sp>
      <p:sp>
        <p:nvSpPr>
          <p:cNvPr id="12" name="SD_FLD_Date"/>
          <p:cNvSpPr txBox="1">
            <a:spLocks noChangeArrowheads="1"/>
          </p:cNvSpPr>
          <p:nvPr/>
        </p:nvSpPr>
        <p:spPr bwMode="auto">
          <a:xfrm>
            <a:off x="7413625" y="6324939"/>
            <a:ext cx="1439863" cy="144462"/>
          </a:xfrm>
          <a:prstGeom prst="rect">
            <a:avLst/>
          </a:prstGeom>
          <a:noFill/>
          <a:ln w="1778" algn="ctr">
            <a:noFill/>
            <a:miter lim="800000"/>
            <a:headEnd/>
            <a:tailEnd/>
          </a:ln>
          <a:effectLst/>
        </p:spPr>
        <p:txBody>
          <a:bodyPr lIns="0" tIns="0" rIns="0" bIns="0" anchor="b" anchorCtr="0"/>
          <a:lstStyle/>
          <a:p>
            <a:pPr algn="r">
              <a:lnSpc>
                <a:spcPts val="1200"/>
              </a:lnSpc>
              <a:defRPr/>
            </a:pPr>
            <a:endParaRPr lang="da-DK" sz="1100" cap="all" baseline="0" dirty="0" smtClean="0">
              <a:solidFill>
                <a:schemeClr val="bg2"/>
              </a:solidFill>
            </a:endParaRPr>
          </a:p>
        </p:txBody>
      </p:sp>
      <p:sp>
        <p:nvSpPr>
          <p:cNvPr id="13" name="Line 49"/>
          <p:cNvSpPr>
            <a:spLocks noChangeShapeType="1"/>
          </p:cNvSpPr>
          <p:nvPr/>
        </p:nvSpPr>
        <p:spPr bwMode="auto">
          <a:xfrm>
            <a:off x="4533900" y="6156000"/>
            <a:ext cx="2698750" cy="0"/>
          </a:xfrm>
          <a:prstGeom prst="line">
            <a:avLst/>
          </a:prstGeom>
          <a:noFill/>
          <a:ln w="3175">
            <a:solidFill>
              <a:schemeClr val="bg2"/>
            </a:solidFill>
            <a:round/>
            <a:headEnd/>
            <a:tailEnd/>
          </a:ln>
          <a:effectLst/>
        </p:spPr>
        <p:txBody>
          <a:bodyPr/>
          <a:lstStyle/>
          <a:p>
            <a:pPr>
              <a:defRPr/>
            </a:pPr>
            <a:endParaRPr lang="da-DK"/>
          </a:p>
        </p:txBody>
      </p:sp>
      <p:sp>
        <p:nvSpPr>
          <p:cNvPr id="14" name="Line 50"/>
          <p:cNvSpPr>
            <a:spLocks noChangeShapeType="1"/>
          </p:cNvSpPr>
          <p:nvPr/>
        </p:nvSpPr>
        <p:spPr bwMode="auto">
          <a:xfrm>
            <a:off x="7413625" y="6156000"/>
            <a:ext cx="1439863" cy="0"/>
          </a:xfrm>
          <a:prstGeom prst="line">
            <a:avLst/>
          </a:prstGeom>
          <a:noFill/>
          <a:ln w="3175">
            <a:solidFill>
              <a:schemeClr val="bg2"/>
            </a:solidFill>
            <a:round/>
            <a:headEnd/>
            <a:tailEnd/>
          </a:ln>
          <a:effectLst/>
        </p:spPr>
        <p:txBody>
          <a:bodyPr/>
          <a:lstStyle/>
          <a:p>
            <a:pPr>
              <a:defRPr/>
            </a:pPr>
            <a:endParaRPr lang="da-DK"/>
          </a:p>
        </p:txBody>
      </p:sp>
      <p:sp>
        <p:nvSpPr>
          <p:cNvPr id="15" name="bmkSekundærtLogo02"/>
          <p:cNvSpPr>
            <a:spLocks noChangeArrowheads="1"/>
          </p:cNvSpPr>
          <p:nvPr/>
        </p:nvSpPr>
        <p:spPr bwMode="auto">
          <a:xfrm>
            <a:off x="293688" y="6305913"/>
            <a:ext cx="584200" cy="295200"/>
          </a:xfrm>
          <a:prstGeom prst="rect">
            <a:avLst/>
          </a:prstGeom>
          <a:solidFill>
            <a:schemeClr val="bg1">
              <a:alpha val="0"/>
            </a:schemeClr>
          </a:solidFill>
          <a:ln w="1778" algn="ctr">
            <a:solidFill>
              <a:schemeClr val="bg1"/>
            </a:solidFill>
            <a:miter lim="800000"/>
            <a:headEnd/>
            <a:tailEnd/>
          </a:ln>
          <a:effectLst/>
        </p:spPr>
        <p:txBody>
          <a:bodyPr wrap="square" anchor="ctr">
            <a:spAutoFit/>
          </a:bodyPr>
          <a:lstStyle/>
          <a:p>
            <a:pPr>
              <a:defRPr/>
            </a:pPr>
            <a:endParaRPr lang="da-DK"/>
          </a:p>
        </p:txBody>
      </p:sp>
      <p:sp>
        <p:nvSpPr>
          <p:cNvPr id="3" name="Pladsholder til sidefod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697" r:id="rId17"/>
    <p:sldLayoutId id="2147483698" r:id="rId18"/>
    <p:sldLayoutId id="2147483699" r:id="rId19"/>
  </p:sldLayoutIdLst>
  <p:timing>
    <p:tnLst>
      <p:par>
        <p:cTn id="1" dur="indefinite" restart="never" nodeType="tmRoot"/>
      </p:par>
    </p:tnLst>
  </p:timing>
  <p:hf sldNum="0" hdr="0" ftr="0" dt="0"/>
  <p:txStyles>
    <p:titleStyle>
      <a:lvl1pPr algn="l" rtl="0" eaLnBrk="0" fontAlgn="base" hangingPunct="0">
        <a:lnSpc>
          <a:spcPct val="83000"/>
        </a:lnSpc>
        <a:spcBef>
          <a:spcPct val="0"/>
        </a:spcBef>
        <a:spcAft>
          <a:spcPct val="0"/>
        </a:spcAft>
        <a:defRPr sz="4000" cap="all" baseline="0">
          <a:solidFill>
            <a:schemeClr val="bg2"/>
          </a:solidFill>
          <a:latin typeface="+mj-lt"/>
          <a:ea typeface="+mj-ea"/>
          <a:cs typeface="+mj-cs"/>
        </a:defRPr>
      </a:lvl1pPr>
      <a:lvl2pPr algn="l" rtl="0" eaLnBrk="0" fontAlgn="base" hangingPunct="0">
        <a:lnSpc>
          <a:spcPct val="83000"/>
        </a:lnSpc>
        <a:spcBef>
          <a:spcPct val="0"/>
        </a:spcBef>
        <a:spcAft>
          <a:spcPct val="0"/>
        </a:spcAft>
        <a:defRPr sz="4000">
          <a:solidFill>
            <a:schemeClr val="bg2"/>
          </a:solidFill>
          <a:latin typeface="AU Passata" pitchFamily="34" charset="0"/>
        </a:defRPr>
      </a:lvl2pPr>
      <a:lvl3pPr algn="l" rtl="0" eaLnBrk="0" fontAlgn="base" hangingPunct="0">
        <a:lnSpc>
          <a:spcPct val="83000"/>
        </a:lnSpc>
        <a:spcBef>
          <a:spcPct val="0"/>
        </a:spcBef>
        <a:spcAft>
          <a:spcPct val="0"/>
        </a:spcAft>
        <a:defRPr sz="4000">
          <a:solidFill>
            <a:schemeClr val="bg2"/>
          </a:solidFill>
          <a:latin typeface="AU Passata" pitchFamily="34" charset="0"/>
        </a:defRPr>
      </a:lvl3pPr>
      <a:lvl4pPr algn="l" rtl="0" eaLnBrk="0" fontAlgn="base" hangingPunct="0">
        <a:lnSpc>
          <a:spcPct val="83000"/>
        </a:lnSpc>
        <a:spcBef>
          <a:spcPct val="0"/>
        </a:spcBef>
        <a:spcAft>
          <a:spcPct val="0"/>
        </a:spcAft>
        <a:defRPr sz="4000">
          <a:solidFill>
            <a:schemeClr val="bg2"/>
          </a:solidFill>
          <a:latin typeface="AU Passata" pitchFamily="34" charset="0"/>
        </a:defRPr>
      </a:lvl4pPr>
      <a:lvl5pPr algn="l" rtl="0" eaLnBrk="0" fontAlgn="base" hangingPunct="0">
        <a:lnSpc>
          <a:spcPct val="83000"/>
        </a:lnSpc>
        <a:spcBef>
          <a:spcPct val="0"/>
        </a:spcBef>
        <a:spcAft>
          <a:spcPct val="0"/>
        </a:spcAft>
        <a:defRPr sz="4000">
          <a:solidFill>
            <a:schemeClr val="bg2"/>
          </a:solidFill>
          <a:latin typeface="AU Passata" pitchFamily="34" charset="0"/>
        </a:defRPr>
      </a:lvl5pPr>
      <a:lvl6pPr marL="457200" algn="l" rtl="0" fontAlgn="base">
        <a:lnSpc>
          <a:spcPct val="83000"/>
        </a:lnSpc>
        <a:spcBef>
          <a:spcPct val="0"/>
        </a:spcBef>
        <a:spcAft>
          <a:spcPct val="0"/>
        </a:spcAft>
        <a:defRPr sz="4000">
          <a:solidFill>
            <a:schemeClr val="bg2"/>
          </a:solidFill>
          <a:latin typeface="AU Passata" pitchFamily="34" charset="0"/>
        </a:defRPr>
      </a:lvl6pPr>
      <a:lvl7pPr marL="914400" algn="l" rtl="0" fontAlgn="base">
        <a:lnSpc>
          <a:spcPct val="83000"/>
        </a:lnSpc>
        <a:spcBef>
          <a:spcPct val="0"/>
        </a:spcBef>
        <a:spcAft>
          <a:spcPct val="0"/>
        </a:spcAft>
        <a:defRPr sz="4000">
          <a:solidFill>
            <a:schemeClr val="bg2"/>
          </a:solidFill>
          <a:latin typeface="AU Passata" pitchFamily="34" charset="0"/>
        </a:defRPr>
      </a:lvl7pPr>
      <a:lvl8pPr marL="1371600" algn="l" rtl="0" fontAlgn="base">
        <a:lnSpc>
          <a:spcPct val="83000"/>
        </a:lnSpc>
        <a:spcBef>
          <a:spcPct val="0"/>
        </a:spcBef>
        <a:spcAft>
          <a:spcPct val="0"/>
        </a:spcAft>
        <a:defRPr sz="4000">
          <a:solidFill>
            <a:schemeClr val="bg2"/>
          </a:solidFill>
          <a:latin typeface="AU Passata" pitchFamily="34" charset="0"/>
        </a:defRPr>
      </a:lvl8pPr>
      <a:lvl9pPr marL="1828800" algn="l" rtl="0" fontAlgn="base">
        <a:lnSpc>
          <a:spcPct val="83000"/>
        </a:lnSpc>
        <a:spcBef>
          <a:spcPct val="0"/>
        </a:spcBef>
        <a:spcAft>
          <a:spcPct val="0"/>
        </a:spcAft>
        <a:defRPr sz="4000">
          <a:solidFill>
            <a:schemeClr val="bg2"/>
          </a:solidFill>
          <a:latin typeface="AU Passata" pitchFamily="34" charset="0"/>
        </a:defRPr>
      </a:lvl9pPr>
    </p:titleStyle>
    <p:bodyStyle>
      <a:lvl1pPr marL="174625" indent="-174625" algn="l" rtl="0" eaLnBrk="0" fontAlgn="base" hangingPunct="0">
        <a:lnSpc>
          <a:spcPct val="92000"/>
        </a:lnSpc>
        <a:spcBef>
          <a:spcPct val="0"/>
        </a:spcBef>
        <a:spcAft>
          <a:spcPct val="0"/>
        </a:spcAft>
        <a:buFont typeface="AU Passata" pitchFamily="34" charset="0"/>
        <a:buChar char="›"/>
        <a:defRPr sz="2800">
          <a:solidFill>
            <a:schemeClr val="bg2"/>
          </a:solidFill>
          <a:latin typeface="+mn-lt"/>
          <a:ea typeface="+mn-ea"/>
          <a:cs typeface="+mn-cs"/>
        </a:defRPr>
      </a:lvl1pPr>
      <a:lvl2pPr marL="174625" indent="-174625" algn="l" rtl="0" eaLnBrk="0" fontAlgn="base" hangingPunct="0">
        <a:lnSpc>
          <a:spcPct val="94000"/>
        </a:lnSpc>
        <a:spcBef>
          <a:spcPct val="0"/>
        </a:spcBef>
        <a:spcAft>
          <a:spcPct val="0"/>
        </a:spcAft>
        <a:buFont typeface="AU Passata" pitchFamily="34" charset="0"/>
        <a:buChar char="›"/>
        <a:defRPr sz="2400">
          <a:solidFill>
            <a:schemeClr val="bg2"/>
          </a:solidFill>
          <a:latin typeface="+mn-lt"/>
        </a:defRPr>
      </a:lvl2pPr>
      <a:lvl3pPr marL="174625" indent="-174625" algn="l" rtl="0" eaLnBrk="0" fontAlgn="base" hangingPunct="0">
        <a:lnSpc>
          <a:spcPct val="97000"/>
        </a:lnSpc>
        <a:spcBef>
          <a:spcPts val="0"/>
        </a:spcBef>
        <a:spcAft>
          <a:spcPct val="0"/>
        </a:spcAft>
        <a:buFont typeface="AU Passata" pitchFamily="34" charset="0"/>
        <a:buChar char="›"/>
        <a:defRPr sz="2000">
          <a:solidFill>
            <a:schemeClr val="bg2"/>
          </a:solidFill>
          <a:latin typeface="+mn-lt"/>
        </a:defRPr>
      </a:lvl3pPr>
      <a:lvl4pPr marL="174625" indent="-174625" algn="l" rtl="0" eaLnBrk="0" fontAlgn="base" hangingPunct="0">
        <a:lnSpc>
          <a:spcPct val="99000"/>
        </a:lnSpc>
        <a:spcBef>
          <a:spcPts val="0"/>
        </a:spcBef>
        <a:spcAft>
          <a:spcPct val="0"/>
        </a:spcAft>
        <a:buFont typeface="AU Passata" pitchFamily="34" charset="0"/>
        <a:buChar char="›"/>
        <a:defRPr sz="1600">
          <a:solidFill>
            <a:schemeClr val="bg2"/>
          </a:solidFill>
          <a:latin typeface="+mn-lt"/>
        </a:defRPr>
      </a:lvl4pPr>
      <a:lvl5pPr marL="174625" indent="-174625" algn="l" rtl="0" eaLnBrk="0" fontAlgn="base" hangingPunct="0">
        <a:lnSpc>
          <a:spcPct val="99000"/>
        </a:lnSpc>
        <a:spcBef>
          <a:spcPts val="0"/>
        </a:spcBef>
        <a:spcAft>
          <a:spcPct val="0"/>
        </a:spcAft>
        <a:buFont typeface="AU Passata" pitchFamily="34" charset="0"/>
        <a:buChar char="›"/>
        <a:defRPr sz="1600">
          <a:solidFill>
            <a:schemeClr val="bg2"/>
          </a:solidFill>
          <a:latin typeface="+mn-lt"/>
        </a:defRPr>
      </a:lvl5pPr>
      <a:lvl6pPr marL="1352550" indent="-176213" algn="l" rtl="0" fontAlgn="base">
        <a:lnSpc>
          <a:spcPct val="99000"/>
        </a:lnSpc>
        <a:spcBef>
          <a:spcPct val="20000"/>
        </a:spcBef>
        <a:spcAft>
          <a:spcPct val="0"/>
        </a:spcAft>
        <a:buFont typeface="AU Passata" pitchFamily="34" charset="0"/>
        <a:buChar char="›"/>
        <a:defRPr sz="1600">
          <a:solidFill>
            <a:schemeClr val="bg2"/>
          </a:solidFill>
          <a:latin typeface="+mn-lt"/>
        </a:defRPr>
      </a:lvl6pPr>
      <a:lvl7pPr marL="1809750" indent="-176213" algn="l" rtl="0" fontAlgn="base">
        <a:lnSpc>
          <a:spcPct val="99000"/>
        </a:lnSpc>
        <a:spcBef>
          <a:spcPct val="20000"/>
        </a:spcBef>
        <a:spcAft>
          <a:spcPct val="0"/>
        </a:spcAft>
        <a:buFont typeface="AU Passata" pitchFamily="34" charset="0"/>
        <a:buChar char="›"/>
        <a:defRPr sz="1600">
          <a:solidFill>
            <a:schemeClr val="bg2"/>
          </a:solidFill>
          <a:latin typeface="+mn-lt"/>
        </a:defRPr>
      </a:lvl7pPr>
      <a:lvl8pPr marL="2266950" indent="-176213" algn="l" rtl="0" fontAlgn="base">
        <a:lnSpc>
          <a:spcPct val="99000"/>
        </a:lnSpc>
        <a:spcBef>
          <a:spcPct val="20000"/>
        </a:spcBef>
        <a:spcAft>
          <a:spcPct val="0"/>
        </a:spcAft>
        <a:buFont typeface="AU Passata" pitchFamily="34" charset="0"/>
        <a:buChar char="›"/>
        <a:defRPr sz="1600">
          <a:solidFill>
            <a:schemeClr val="bg2"/>
          </a:solidFill>
          <a:latin typeface="+mn-lt"/>
        </a:defRPr>
      </a:lvl8pPr>
      <a:lvl9pPr marL="2724150" indent="-176213" algn="l" rtl="0" fontAlgn="base">
        <a:lnSpc>
          <a:spcPct val="99000"/>
        </a:lnSpc>
        <a:spcBef>
          <a:spcPct val="20000"/>
        </a:spcBef>
        <a:spcAft>
          <a:spcPct val="0"/>
        </a:spcAft>
        <a:buFont typeface="AU Passata" pitchFamily="34" charset="0"/>
        <a:buChar char="›"/>
        <a:defRPr sz="1600">
          <a:solidFill>
            <a:schemeClr val="bg2"/>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Word-dokument1.docx"/><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hyperlink" Target="http://rummelighed.org/jeg-synes-ikke-jeg-er-en-vred-person-mobning-011-film-indlaeg-3-gymnasiet/" TargetMode="External"/><Relationship Id="rId2" Type="http://schemas.openxmlformats.org/officeDocument/2006/relationships/hyperlink" Target="http://rummelighed.org/mobning-skolen/mobning-skolen-alle-film-og-artikler/"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D_FLD_SD_FLD_Title"/>
          <p:cNvSpPr>
            <a:spLocks noGrp="1"/>
          </p:cNvSpPr>
          <p:nvPr>
            <p:ph type="ctrTitle"/>
          </p:nvPr>
        </p:nvSpPr>
        <p:spPr>
          <a:xfrm>
            <a:off x="251520" y="1484784"/>
            <a:ext cx="8564562" cy="3755195"/>
          </a:xfrm>
        </p:spPr>
        <p:txBody>
          <a:bodyPr/>
          <a:lstStyle/>
          <a:p>
            <a:r>
              <a:rPr lang="en-US" dirty="0" err="1" smtClean="0"/>
              <a:t>Mobnining</a:t>
            </a:r>
            <a:r>
              <a:rPr lang="en-US" dirty="0" smtClean="0"/>
              <a:t> og </a:t>
            </a:r>
            <a:r>
              <a:rPr lang="en-US" dirty="0" err="1" smtClean="0"/>
              <a:t>klasserumskultur</a:t>
            </a:r>
            <a:r>
              <a:rPr lang="en-US" dirty="0"/>
              <a:t> </a:t>
            </a:r>
            <a:r>
              <a:rPr lang="en-US" dirty="0" smtClean="0"/>
              <a:t>(1) </a:t>
            </a:r>
            <a:br>
              <a:rPr lang="en-US" dirty="0" smtClean="0"/>
            </a:br>
            <a:r>
              <a:rPr lang="en-US" dirty="0" smtClean="0"/>
              <a:t/>
            </a:r>
            <a:br>
              <a:rPr lang="en-US" dirty="0" smtClean="0"/>
            </a:br>
            <a:r>
              <a:rPr lang="en-US" i="1" dirty="0" err="1" smtClean="0"/>
              <a:t>Føroyar</a:t>
            </a:r>
            <a:r>
              <a:rPr lang="en-US" i="1" dirty="0"/>
              <a:t> </a:t>
            </a:r>
            <a:r>
              <a:rPr lang="en-US" i="1" dirty="0" err="1" smtClean="0"/>
              <a:t>nov.</a:t>
            </a:r>
            <a:r>
              <a:rPr lang="en-US" i="1" dirty="0" smtClean="0"/>
              <a:t> 2015.</a:t>
            </a:r>
            <a:br>
              <a:rPr lang="en-US" i="1" dirty="0" smtClean="0"/>
            </a:br>
            <a:r>
              <a:rPr lang="en-US" dirty="0"/>
              <a:t/>
            </a:r>
            <a:br>
              <a:rPr lang="en-US" dirty="0"/>
            </a:br>
            <a:r>
              <a:rPr lang="en-US" dirty="0" smtClean="0"/>
              <a:t/>
            </a:r>
            <a:br>
              <a:rPr lang="en-US" dirty="0" smtClean="0"/>
            </a:br>
            <a:r>
              <a:rPr lang="en-US" dirty="0" smtClean="0"/>
              <a:t/>
            </a:r>
            <a:br>
              <a:rPr lang="en-US" dirty="0" smtClean="0"/>
            </a:br>
            <a:r>
              <a:rPr lang="en-US" sz="1400" dirty="0" smtClean="0"/>
              <a:t>Helle </a:t>
            </a:r>
            <a:r>
              <a:rPr lang="en-US" sz="1400" dirty="0" err="1" smtClean="0"/>
              <a:t>rabøl</a:t>
            </a:r>
            <a:r>
              <a:rPr lang="en-US" sz="1400" dirty="0" smtClean="0"/>
              <a:t> </a:t>
            </a:r>
            <a:r>
              <a:rPr lang="en-US" sz="1400" dirty="0" err="1" smtClean="0"/>
              <a:t>hansen</a:t>
            </a:r>
            <a:r>
              <a:rPr lang="en-US" sz="1400" dirty="0" smtClean="0"/>
              <a:t>. LL.M (Master in laws), </a:t>
            </a:r>
            <a:r>
              <a:rPr lang="en-US" sz="1400" dirty="0" err="1" smtClean="0"/>
              <a:t>ph.d</a:t>
            </a:r>
            <a:r>
              <a:rPr lang="en-US" sz="1400" dirty="0" smtClean="0"/>
              <a:t>, assistant professor. Aarhus University </a:t>
            </a:r>
            <a:r>
              <a:rPr lang="en-US" sz="1400" dirty="0"/>
              <a:t>.</a:t>
            </a:r>
            <a:r>
              <a:rPr lang="en-US" sz="1400" dirty="0" smtClean="0"/>
              <a:t> DK</a:t>
            </a:r>
            <a:endParaRPr lang="nb-NO" sz="14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a:r>
            <a:r>
              <a:rPr lang="da-DK" dirty="0" err="1" smtClean="0"/>
              <a:t>Jamen-effekten</a:t>
            </a:r>
            <a:r>
              <a:rPr lang="da-DK" dirty="0" smtClean="0"/>
              <a:t>”</a:t>
            </a:r>
            <a:endParaRPr lang="da-DK" dirty="0"/>
          </a:p>
        </p:txBody>
      </p:sp>
      <p:sp>
        <p:nvSpPr>
          <p:cNvPr id="3" name="Pladsholder til indhold 2"/>
          <p:cNvSpPr>
            <a:spLocks noGrp="1"/>
          </p:cNvSpPr>
          <p:nvPr>
            <p:ph idx="1"/>
          </p:nvPr>
        </p:nvSpPr>
        <p:spPr>
          <a:xfrm>
            <a:off x="611560" y="1916832"/>
            <a:ext cx="7772400" cy="4395192"/>
          </a:xfrm>
        </p:spPr>
        <p:txBody>
          <a:bodyPr/>
          <a:lstStyle/>
          <a:p>
            <a:pPr>
              <a:buFont typeface="Wingdings" panose="05000000000000000000" pitchFamily="2" charset="2"/>
              <a:buChar char="§"/>
            </a:pPr>
            <a:r>
              <a:rPr lang="da-DK" dirty="0" smtClean="0"/>
              <a:t>”Jamen, hun lægger selv op til det”</a:t>
            </a:r>
          </a:p>
          <a:p>
            <a:pPr>
              <a:buFont typeface="Wingdings" panose="05000000000000000000" pitchFamily="2" charset="2"/>
              <a:buChar char="§"/>
            </a:pPr>
            <a:r>
              <a:rPr lang="da-DK" dirty="0" smtClean="0"/>
              <a:t>”Jamen, hvis du så hans far, ville du vide hvorfor”</a:t>
            </a:r>
          </a:p>
          <a:p>
            <a:pPr>
              <a:buFont typeface="Wingdings" panose="05000000000000000000" pitchFamily="2" charset="2"/>
              <a:buChar char="§"/>
            </a:pPr>
            <a:r>
              <a:rPr lang="da-DK" dirty="0" smtClean="0"/>
              <a:t>”Jamen, de er trætte af at tage hensyn til ham”</a:t>
            </a:r>
          </a:p>
          <a:p>
            <a:pPr>
              <a:buFont typeface="Wingdings" panose="05000000000000000000" pitchFamily="2" charset="2"/>
              <a:buChar char="§"/>
            </a:pPr>
            <a:r>
              <a:rPr lang="da-DK" dirty="0" smtClean="0"/>
              <a:t>”Jamen hun er skilsmissebarn”</a:t>
            </a:r>
          </a:p>
          <a:p>
            <a:pPr>
              <a:buFont typeface="Wingdings" panose="05000000000000000000" pitchFamily="2" charset="2"/>
              <a:buChar char="§"/>
            </a:pPr>
            <a:r>
              <a:rPr lang="da-DK" dirty="0" smtClean="0"/>
              <a:t> ”Han har vist en ADHD”</a:t>
            </a:r>
          </a:p>
          <a:p>
            <a:endParaRPr lang="da-DK" dirty="0" smtClean="0"/>
          </a:p>
          <a:p>
            <a:pPr algn="ctr">
              <a:buNone/>
            </a:pPr>
            <a:r>
              <a:rPr lang="da-DK" i="1" dirty="0" smtClean="0"/>
              <a:t>Er det uden betydning?</a:t>
            </a:r>
          </a:p>
          <a:p>
            <a:endParaRPr lang="da-DK" dirty="0"/>
          </a:p>
        </p:txBody>
      </p:sp>
      <p:sp>
        <p:nvSpPr>
          <p:cNvPr id="4" name="Pladsholder til diasnummer 3"/>
          <p:cNvSpPr>
            <a:spLocks noGrp="1"/>
          </p:cNvSpPr>
          <p:nvPr>
            <p:ph type="sldNum" sz="quarter" idx="11"/>
          </p:nvPr>
        </p:nvSpPr>
        <p:spPr/>
        <p:txBody>
          <a:bodyPr/>
          <a:lstStyle/>
          <a:p>
            <a:pPr>
              <a:defRPr/>
            </a:pPr>
            <a:endParaRPr lang="da-DK" dirty="0"/>
          </a:p>
        </p:txBody>
      </p:sp>
    </p:spTree>
    <p:extLst>
      <p:ext uri="{BB962C8B-B14F-4D97-AF65-F5344CB8AC3E}">
        <p14:creationId xmlns:p14="http://schemas.microsoft.com/office/powerpoint/2010/main" val="3926039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980728"/>
            <a:ext cx="7772400" cy="875184"/>
          </a:xfrm>
        </p:spPr>
        <p:txBody>
          <a:bodyPr/>
          <a:lstStyle/>
          <a:p>
            <a:r>
              <a:rPr lang="da-DK" dirty="0" smtClean="0"/>
              <a:t>Vestegnsundersøgelsen </a:t>
            </a:r>
            <a:br>
              <a:rPr lang="da-DK" dirty="0" smtClean="0"/>
            </a:br>
            <a:endParaRPr lang="da-DK" i="1" dirty="0">
              <a:solidFill>
                <a:srgbClr val="FF0000"/>
              </a:solidFill>
            </a:endParaRPr>
          </a:p>
        </p:txBody>
      </p:sp>
      <p:sp>
        <p:nvSpPr>
          <p:cNvPr id="3" name="Pladsholder til indhold 2"/>
          <p:cNvSpPr>
            <a:spLocks noGrp="1"/>
          </p:cNvSpPr>
          <p:nvPr>
            <p:ph idx="1"/>
          </p:nvPr>
        </p:nvSpPr>
        <p:spPr>
          <a:xfrm>
            <a:off x="755576" y="2276872"/>
            <a:ext cx="7700392" cy="3610744"/>
          </a:xfrm>
        </p:spPr>
        <p:txBody>
          <a:bodyPr>
            <a:normAutofit/>
          </a:bodyPr>
          <a:lstStyle/>
          <a:p>
            <a:pPr lvl="1">
              <a:buNone/>
            </a:pPr>
            <a:r>
              <a:rPr lang="da-DK" sz="3200" dirty="0" smtClean="0"/>
              <a:t>Elevens selvsyn</a:t>
            </a:r>
          </a:p>
          <a:p>
            <a:pPr lvl="1">
              <a:buNone/>
            </a:pPr>
            <a:r>
              <a:rPr lang="da-DK" sz="3200" dirty="0" smtClean="0"/>
              <a:t>Elevens forhold til hjem/forældre</a:t>
            </a:r>
          </a:p>
          <a:p>
            <a:pPr lvl="1">
              <a:buNone/>
            </a:pPr>
            <a:r>
              <a:rPr lang="da-DK" sz="3200" dirty="0" smtClean="0"/>
              <a:t>Elevens skolegang som sådan</a:t>
            </a:r>
          </a:p>
          <a:p>
            <a:pPr lvl="1">
              <a:buNone/>
            </a:pPr>
            <a:r>
              <a:rPr lang="da-DK" sz="3200" dirty="0" smtClean="0"/>
              <a:t>Elevens beskrivelse af klassen</a:t>
            </a:r>
          </a:p>
          <a:p>
            <a:pPr lvl="1">
              <a:buNone/>
            </a:pPr>
            <a:r>
              <a:rPr lang="da-DK" sz="2000" dirty="0" smtClean="0"/>
              <a:t>			(Hansen, Henningsen &amp; Kofoed 2013)</a:t>
            </a:r>
            <a:endParaRPr lang="da-DK" sz="2000" dirty="0"/>
          </a:p>
        </p:txBody>
      </p:sp>
    </p:spTree>
    <p:extLst>
      <p:ext uri="{BB962C8B-B14F-4D97-AF65-F5344CB8AC3E}">
        <p14:creationId xmlns:p14="http://schemas.microsoft.com/office/powerpoint/2010/main" val="230574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pPr marL="0" indent="0">
              <a:buNone/>
            </a:pPr>
            <a:r>
              <a:rPr lang="da-DK" sz="4400" i="1" dirty="0" smtClean="0"/>
              <a:t>Jo mere negativt elever i en klasse beskriver klassens liv, jo mere mobning rapporteres der. 	</a:t>
            </a:r>
            <a:r>
              <a:rPr lang="da-DK" i="1" dirty="0" smtClean="0"/>
              <a:t>(Hansen, Henningsen &amp; Kofoed 2013)</a:t>
            </a:r>
            <a:endParaRPr lang="da-DK" dirty="0"/>
          </a:p>
        </p:txBody>
      </p:sp>
    </p:spTree>
    <p:extLst>
      <p:ext uri="{BB962C8B-B14F-4D97-AF65-F5344CB8AC3E}">
        <p14:creationId xmlns:p14="http://schemas.microsoft.com/office/powerpoint/2010/main" val="1976050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287338" y="1187450"/>
            <a:ext cx="8564562" cy="1022350"/>
          </a:xfrm>
          <a:prstGeom prst="rect">
            <a:avLst/>
          </a:prstGeom>
        </p:spPr>
        <p:txBody>
          <a:bodyPr/>
          <a:lstStyle>
            <a:lvl1pPr algn="l" rtl="0" eaLnBrk="0" fontAlgn="base" hangingPunct="0">
              <a:lnSpc>
                <a:spcPct val="83000"/>
              </a:lnSpc>
              <a:spcBef>
                <a:spcPct val="0"/>
              </a:spcBef>
              <a:spcAft>
                <a:spcPct val="0"/>
              </a:spcAft>
              <a:defRPr sz="4000" cap="all">
                <a:solidFill>
                  <a:srgbClr val="00807B"/>
                </a:solidFill>
                <a:latin typeface="+mj-lt"/>
                <a:ea typeface="+mj-ea"/>
                <a:cs typeface="+mj-cs"/>
              </a:defRPr>
            </a:lvl1pPr>
            <a:lvl2pPr algn="l" rtl="0" eaLnBrk="0" fontAlgn="base" hangingPunct="0">
              <a:lnSpc>
                <a:spcPct val="83000"/>
              </a:lnSpc>
              <a:spcBef>
                <a:spcPct val="0"/>
              </a:spcBef>
              <a:spcAft>
                <a:spcPct val="0"/>
              </a:spcAft>
              <a:defRPr sz="4000">
                <a:solidFill>
                  <a:srgbClr val="00807B"/>
                </a:solidFill>
                <a:latin typeface="AU Passata" pitchFamily="34" charset="0"/>
              </a:defRPr>
            </a:lvl2pPr>
            <a:lvl3pPr algn="l" rtl="0" eaLnBrk="0" fontAlgn="base" hangingPunct="0">
              <a:lnSpc>
                <a:spcPct val="83000"/>
              </a:lnSpc>
              <a:spcBef>
                <a:spcPct val="0"/>
              </a:spcBef>
              <a:spcAft>
                <a:spcPct val="0"/>
              </a:spcAft>
              <a:defRPr sz="4000">
                <a:solidFill>
                  <a:srgbClr val="00807B"/>
                </a:solidFill>
                <a:latin typeface="AU Passata" pitchFamily="34" charset="0"/>
              </a:defRPr>
            </a:lvl3pPr>
            <a:lvl4pPr algn="l" rtl="0" eaLnBrk="0" fontAlgn="base" hangingPunct="0">
              <a:lnSpc>
                <a:spcPct val="83000"/>
              </a:lnSpc>
              <a:spcBef>
                <a:spcPct val="0"/>
              </a:spcBef>
              <a:spcAft>
                <a:spcPct val="0"/>
              </a:spcAft>
              <a:defRPr sz="4000">
                <a:solidFill>
                  <a:srgbClr val="00807B"/>
                </a:solidFill>
                <a:latin typeface="AU Passata" pitchFamily="34" charset="0"/>
              </a:defRPr>
            </a:lvl4pPr>
            <a:lvl5pPr algn="l" rtl="0" eaLnBrk="0" fontAlgn="base" hangingPunct="0">
              <a:lnSpc>
                <a:spcPct val="83000"/>
              </a:lnSpc>
              <a:spcBef>
                <a:spcPct val="0"/>
              </a:spcBef>
              <a:spcAft>
                <a:spcPct val="0"/>
              </a:spcAft>
              <a:defRPr sz="4000">
                <a:solidFill>
                  <a:srgbClr val="00807B"/>
                </a:solidFill>
                <a:latin typeface="AU Passata" pitchFamily="34" charset="0"/>
              </a:defRPr>
            </a:lvl5pPr>
            <a:lvl6pPr marL="457200" algn="l" rtl="0" fontAlgn="base">
              <a:lnSpc>
                <a:spcPct val="83000"/>
              </a:lnSpc>
              <a:spcBef>
                <a:spcPct val="0"/>
              </a:spcBef>
              <a:spcAft>
                <a:spcPct val="0"/>
              </a:spcAft>
              <a:defRPr sz="4000">
                <a:solidFill>
                  <a:schemeClr val="bg2"/>
                </a:solidFill>
                <a:latin typeface="AU Passata" pitchFamily="34" charset="0"/>
              </a:defRPr>
            </a:lvl6pPr>
            <a:lvl7pPr marL="914400" algn="l" rtl="0" fontAlgn="base">
              <a:lnSpc>
                <a:spcPct val="83000"/>
              </a:lnSpc>
              <a:spcBef>
                <a:spcPct val="0"/>
              </a:spcBef>
              <a:spcAft>
                <a:spcPct val="0"/>
              </a:spcAft>
              <a:defRPr sz="4000">
                <a:solidFill>
                  <a:schemeClr val="bg2"/>
                </a:solidFill>
                <a:latin typeface="AU Passata" pitchFamily="34" charset="0"/>
              </a:defRPr>
            </a:lvl7pPr>
            <a:lvl8pPr marL="1371600" algn="l" rtl="0" fontAlgn="base">
              <a:lnSpc>
                <a:spcPct val="83000"/>
              </a:lnSpc>
              <a:spcBef>
                <a:spcPct val="0"/>
              </a:spcBef>
              <a:spcAft>
                <a:spcPct val="0"/>
              </a:spcAft>
              <a:defRPr sz="4000">
                <a:solidFill>
                  <a:schemeClr val="bg2"/>
                </a:solidFill>
                <a:latin typeface="AU Passata" pitchFamily="34" charset="0"/>
              </a:defRPr>
            </a:lvl8pPr>
            <a:lvl9pPr marL="1828800" algn="l" rtl="0" fontAlgn="base">
              <a:lnSpc>
                <a:spcPct val="83000"/>
              </a:lnSpc>
              <a:spcBef>
                <a:spcPct val="0"/>
              </a:spcBef>
              <a:spcAft>
                <a:spcPct val="0"/>
              </a:spcAft>
              <a:defRPr sz="4000">
                <a:solidFill>
                  <a:schemeClr val="bg2"/>
                </a:solidFill>
                <a:latin typeface="AU Passata" pitchFamily="34" charset="0"/>
              </a:defRPr>
            </a:lvl9pPr>
          </a:lstStyle>
          <a:p>
            <a:pPr>
              <a:defRPr/>
            </a:pPr>
            <a:r>
              <a:rPr lang="en-GB" smtClean="0"/>
              <a:t>Selvoplevet mobning og klassekultur</a:t>
            </a:r>
            <a:endParaRPr lang="da-DK" dirty="0"/>
          </a:p>
        </p:txBody>
      </p:sp>
      <p:sp>
        <p:nvSpPr>
          <p:cNvPr id="6" name="Pladsholder til indhold 2"/>
          <p:cNvSpPr txBox="1">
            <a:spLocks/>
          </p:cNvSpPr>
          <p:nvPr/>
        </p:nvSpPr>
        <p:spPr>
          <a:xfrm>
            <a:off x="287338" y="2349500"/>
            <a:ext cx="8567737" cy="3743325"/>
          </a:xfrm>
          <a:prstGeom prst="rect">
            <a:avLst/>
          </a:prstGeom>
        </p:spPr>
        <p:txBody>
          <a:bodyPr/>
          <a:lstStyle>
            <a:lvl1pPr marL="174625" indent="-174625" algn="l" rtl="0" eaLnBrk="0" fontAlgn="base" hangingPunct="0">
              <a:lnSpc>
                <a:spcPct val="92000"/>
              </a:lnSpc>
              <a:spcBef>
                <a:spcPct val="0"/>
              </a:spcBef>
              <a:spcAft>
                <a:spcPct val="0"/>
              </a:spcAft>
              <a:buFont typeface="AU Passata" pitchFamily="34" charset="0"/>
              <a:buChar char="›"/>
              <a:defRPr sz="2800">
                <a:solidFill>
                  <a:srgbClr val="00807B"/>
                </a:solidFill>
                <a:latin typeface="+mn-lt"/>
                <a:ea typeface="+mn-ea"/>
                <a:cs typeface="+mn-cs"/>
              </a:defRPr>
            </a:lvl1pPr>
            <a:lvl2pPr marL="174625" indent="-174625" algn="l" rtl="0" eaLnBrk="0" fontAlgn="base" hangingPunct="0">
              <a:lnSpc>
                <a:spcPct val="94000"/>
              </a:lnSpc>
              <a:spcBef>
                <a:spcPct val="0"/>
              </a:spcBef>
              <a:spcAft>
                <a:spcPct val="0"/>
              </a:spcAft>
              <a:buFont typeface="AU Passata" pitchFamily="34" charset="0"/>
              <a:buChar char="›"/>
              <a:defRPr sz="2400">
                <a:solidFill>
                  <a:srgbClr val="00807B"/>
                </a:solidFill>
                <a:latin typeface="+mn-lt"/>
              </a:defRPr>
            </a:lvl2pPr>
            <a:lvl3pPr marL="174625" indent="-174625" algn="l" rtl="0" eaLnBrk="0" fontAlgn="base" hangingPunct="0">
              <a:lnSpc>
                <a:spcPct val="97000"/>
              </a:lnSpc>
              <a:spcBef>
                <a:spcPct val="0"/>
              </a:spcBef>
              <a:spcAft>
                <a:spcPct val="0"/>
              </a:spcAft>
              <a:buFont typeface="AU Passata" pitchFamily="34" charset="0"/>
              <a:buChar char="›"/>
              <a:defRPr sz="2000">
                <a:solidFill>
                  <a:srgbClr val="00807B"/>
                </a:solidFill>
                <a:latin typeface="+mn-lt"/>
              </a:defRPr>
            </a:lvl3pPr>
            <a:lvl4pPr marL="174625" indent="-174625" algn="l" rtl="0" eaLnBrk="0" fontAlgn="base" hangingPunct="0">
              <a:lnSpc>
                <a:spcPct val="99000"/>
              </a:lnSpc>
              <a:spcBef>
                <a:spcPct val="0"/>
              </a:spcBef>
              <a:spcAft>
                <a:spcPct val="0"/>
              </a:spcAft>
              <a:buFont typeface="AU Passata" pitchFamily="34" charset="0"/>
              <a:buChar char="›"/>
              <a:defRPr sz="1600">
                <a:solidFill>
                  <a:srgbClr val="00807B"/>
                </a:solidFill>
                <a:latin typeface="+mn-lt"/>
              </a:defRPr>
            </a:lvl4pPr>
            <a:lvl5pPr marL="174625" indent="-174625" algn="l" rtl="0" eaLnBrk="0" fontAlgn="base" hangingPunct="0">
              <a:lnSpc>
                <a:spcPct val="99000"/>
              </a:lnSpc>
              <a:spcBef>
                <a:spcPct val="0"/>
              </a:spcBef>
              <a:spcAft>
                <a:spcPct val="0"/>
              </a:spcAft>
              <a:buFont typeface="AU Passata" pitchFamily="34" charset="0"/>
              <a:buChar char="›"/>
              <a:defRPr sz="1600">
                <a:solidFill>
                  <a:srgbClr val="00807B"/>
                </a:solidFill>
                <a:latin typeface="+mn-lt"/>
              </a:defRPr>
            </a:lvl5pPr>
            <a:lvl6pPr marL="1352550" indent="-176213" algn="l" rtl="0" fontAlgn="base">
              <a:lnSpc>
                <a:spcPct val="99000"/>
              </a:lnSpc>
              <a:spcBef>
                <a:spcPct val="20000"/>
              </a:spcBef>
              <a:spcAft>
                <a:spcPct val="0"/>
              </a:spcAft>
              <a:buFont typeface="AU Passata" pitchFamily="34" charset="0"/>
              <a:buChar char="›"/>
              <a:defRPr sz="1600">
                <a:solidFill>
                  <a:schemeClr val="bg2"/>
                </a:solidFill>
                <a:latin typeface="+mn-lt"/>
              </a:defRPr>
            </a:lvl6pPr>
            <a:lvl7pPr marL="1809750" indent="-176213" algn="l" rtl="0" fontAlgn="base">
              <a:lnSpc>
                <a:spcPct val="99000"/>
              </a:lnSpc>
              <a:spcBef>
                <a:spcPct val="20000"/>
              </a:spcBef>
              <a:spcAft>
                <a:spcPct val="0"/>
              </a:spcAft>
              <a:buFont typeface="AU Passata" pitchFamily="34" charset="0"/>
              <a:buChar char="›"/>
              <a:defRPr sz="1600">
                <a:solidFill>
                  <a:schemeClr val="bg2"/>
                </a:solidFill>
                <a:latin typeface="+mn-lt"/>
              </a:defRPr>
            </a:lvl7pPr>
            <a:lvl8pPr marL="2266950" indent="-176213" algn="l" rtl="0" fontAlgn="base">
              <a:lnSpc>
                <a:spcPct val="99000"/>
              </a:lnSpc>
              <a:spcBef>
                <a:spcPct val="20000"/>
              </a:spcBef>
              <a:spcAft>
                <a:spcPct val="0"/>
              </a:spcAft>
              <a:buFont typeface="AU Passata" pitchFamily="34" charset="0"/>
              <a:buChar char="›"/>
              <a:defRPr sz="1600">
                <a:solidFill>
                  <a:schemeClr val="bg2"/>
                </a:solidFill>
                <a:latin typeface="+mn-lt"/>
              </a:defRPr>
            </a:lvl8pPr>
            <a:lvl9pPr marL="2724150" indent="-176213" algn="l" rtl="0" fontAlgn="base">
              <a:lnSpc>
                <a:spcPct val="99000"/>
              </a:lnSpc>
              <a:spcBef>
                <a:spcPct val="20000"/>
              </a:spcBef>
              <a:spcAft>
                <a:spcPct val="0"/>
              </a:spcAft>
              <a:buFont typeface="AU Passata" pitchFamily="34" charset="0"/>
              <a:buChar char="›"/>
              <a:defRPr sz="1600">
                <a:solidFill>
                  <a:schemeClr val="bg2"/>
                </a:solidFill>
                <a:latin typeface="+mn-lt"/>
              </a:defRPr>
            </a:lvl9pPr>
          </a:lstStyle>
          <a:p>
            <a:pPr marL="0" lvl="3" indent="0">
              <a:buFontTx/>
              <a:buNone/>
              <a:defRPr/>
            </a:pPr>
            <a:r>
              <a:rPr lang="en-GB" dirty="0" err="1" smtClean="0"/>
              <a:t>Figurerne</a:t>
            </a:r>
            <a:r>
              <a:rPr lang="en-GB" dirty="0" smtClean="0"/>
              <a:t> </a:t>
            </a:r>
            <a:r>
              <a:rPr lang="en-GB" dirty="0" err="1" smtClean="0"/>
              <a:t>viser</a:t>
            </a:r>
            <a:r>
              <a:rPr lang="en-GB" dirty="0" smtClean="0"/>
              <a:t> for </a:t>
            </a:r>
            <a:r>
              <a:rPr lang="en-GB" dirty="0" err="1" smtClean="0"/>
              <a:t>hver</a:t>
            </a:r>
            <a:r>
              <a:rPr lang="en-GB" dirty="0" smtClean="0"/>
              <a:t> </a:t>
            </a:r>
            <a:r>
              <a:rPr lang="en-GB" dirty="0" err="1" smtClean="0"/>
              <a:t>klasse</a:t>
            </a:r>
            <a:r>
              <a:rPr lang="en-GB" dirty="0" smtClean="0"/>
              <a:t> </a:t>
            </a:r>
            <a:r>
              <a:rPr lang="en-GB" dirty="0" err="1" smtClean="0"/>
              <a:t>andel</a:t>
            </a:r>
            <a:r>
              <a:rPr lang="en-GB" dirty="0" smtClean="0"/>
              <a:t>, der </a:t>
            </a:r>
            <a:r>
              <a:rPr lang="en-GB" dirty="0" err="1" smtClean="0"/>
              <a:t>angiver</a:t>
            </a:r>
            <a:r>
              <a:rPr lang="en-GB" dirty="0" smtClean="0"/>
              <a:t> at </a:t>
            </a:r>
            <a:r>
              <a:rPr lang="en-GB" dirty="0" err="1" smtClean="0"/>
              <a:t>være</a:t>
            </a:r>
            <a:r>
              <a:rPr lang="en-GB" dirty="0" smtClean="0"/>
              <a:t> </a:t>
            </a:r>
            <a:r>
              <a:rPr lang="en-GB" dirty="0" err="1" smtClean="0"/>
              <a:t>blevet</a:t>
            </a:r>
            <a:r>
              <a:rPr lang="en-GB" dirty="0" smtClean="0"/>
              <a:t> </a:t>
            </a:r>
            <a:r>
              <a:rPr lang="en-GB" dirty="0" err="1" smtClean="0"/>
              <a:t>mobbet</a:t>
            </a:r>
            <a:r>
              <a:rPr lang="en-GB" dirty="0" smtClean="0"/>
              <a:t>/</a:t>
            </a:r>
            <a:r>
              <a:rPr lang="en-GB" dirty="0" err="1" smtClean="0"/>
              <a:t>har</a:t>
            </a:r>
            <a:r>
              <a:rPr lang="en-GB" dirty="0" smtClean="0"/>
              <a:t> </a:t>
            </a:r>
            <a:r>
              <a:rPr lang="en-GB" dirty="0" err="1" smtClean="0"/>
              <a:t>mobbet</a:t>
            </a:r>
            <a:r>
              <a:rPr lang="en-GB" dirty="0" smtClean="0"/>
              <a:t> </a:t>
            </a:r>
            <a:r>
              <a:rPr lang="en-GB" dirty="0" err="1" smtClean="0"/>
              <a:t>andre</a:t>
            </a:r>
            <a:r>
              <a:rPr lang="en-GB" dirty="0" smtClean="0"/>
              <a:t> </a:t>
            </a:r>
            <a:r>
              <a:rPr lang="en-GB" dirty="0" err="1" smtClean="0"/>
              <a:t>sammenholdt</a:t>
            </a:r>
            <a:r>
              <a:rPr lang="en-GB" dirty="0" smtClean="0"/>
              <a:t> med score for </a:t>
            </a:r>
            <a:r>
              <a:rPr lang="en-GB" dirty="0" err="1" smtClean="0"/>
              <a:t>klassekultur</a:t>
            </a:r>
            <a:r>
              <a:rPr lang="en-GB" dirty="0" smtClean="0"/>
              <a:t>. </a:t>
            </a:r>
          </a:p>
          <a:p>
            <a:pPr marL="0" lvl="3" indent="0">
              <a:buFontTx/>
              <a:buNone/>
              <a:defRPr/>
            </a:pPr>
            <a:endParaRPr lang="en-GB" dirty="0" smtClean="0"/>
          </a:p>
          <a:p>
            <a:pPr marL="0" lvl="3" indent="0">
              <a:buFontTx/>
              <a:buNone/>
              <a:defRPr/>
            </a:pPr>
            <a:endParaRPr lang="en-GB" dirty="0" smtClean="0"/>
          </a:p>
          <a:p>
            <a:pPr marL="0" lvl="3" indent="0">
              <a:buFontTx/>
              <a:buNone/>
              <a:defRPr/>
            </a:pPr>
            <a:endParaRPr lang="en-GB" dirty="0" smtClean="0"/>
          </a:p>
          <a:p>
            <a:pPr marL="0" lvl="3" indent="0">
              <a:buFontTx/>
              <a:buNone/>
              <a:defRPr/>
            </a:pPr>
            <a:endParaRPr lang="en-GB" dirty="0" smtClean="0"/>
          </a:p>
          <a:p>
            <a:pPr marL="0" lvl="3" indent="0">
              <a:buFontTx/>
              <a:buNone/>
              <a:defRPr/>
            </a:pPr>
            <a:endParaRPr lang="en-GB" dirty="0" smtClean="0"/>
          </a:p>
          <a:p>
            <a:pPr marL="0" lvl="3" indent="0">
              <a:buFontTx/>
              <a:buNone/>
              <a:defRPr/>
            </a:pPr>
            <a:endParaRPr lang="en-GB" dirty="0" smtClean="0"/>
          </a:p>
          <a:p>
            <a:pPr marL="0" lvl="3" indent="0">
              <a:buFontTx/>
              <a:buNone/>
              <a:defRPr/>
            </a:pPr>
            <a:endParaRPr lang="en-GB" dirty="0" smtClean="0"/>
          </a:p>
          <a:p>
            <a:pPr marL="0" lvl="3" indent="0">
              <a:buFontTx/>
              <a:buNone/>
              <a:defRPr/>
            </a:pPr>
            <a:endParaRPr lang="en-GB" dirty="0" smtClean="0"/>
          </a:p>
          <a:p>
            <a:pPr marL="0" indent="0">
              <a:buFont typeface="AU Passata" pitchFamily="34" charset="0"/>
              <a:buNone/>
              <a:defRPr/>
            </a:pPr>
            <a:endParaRPr lang="da-DK" sz="1600" dirty="0" smtClean="0"/>
          </a:p>
          <a:p>
            <a:pPr marL="0" indent="0">
              <a:buFont typeface="AU Passata" pitchFamily="34" charset="0"/>
              <a:buNone/>
              <a:defRPr/>
            </a:pPr>
            <a:endParaRPr lang="da-DK" sz="1600" dirty="0" smtClean="0"/>
          </a:p>
          <a:p>
            <a:pPr marL="0" indent="0">
              <a:buFont typeface="AU Passata" pitchFamily="34" charset="0"/>
              <a:buNone/>
              <a:defRPr/>
            </a:pPr>
            <a:r>
              <a:rPr lang="da-DK" sz="1600" dirty="0" err="1" smtClean="0"/>
              <a:t>Linierne</a:t>
            </a:r>
            <a:r>
              <a:rPr lang="da-DK" sz="1600" dirty="0" smtClean="0"/>
              <a:t> på figuren repræsenterer </a:t>
            </a:r>
            <a:r>
              <a:rPr lang="da-DK" sz="1600" dirty="0" err="1" smtClean="0"/>
              <a:t>regressionslinier</a:t>
            </a:r>
            <a:r>
              <a:rPr lang="da-DK" sz="1600" dirty="0" smtClean="0"/>
              <a:t> (beregnet i SAS med klassestørrelse som vægte). Positive værdier af klassekultur svarer i gennemsnit til lav forekomst af mobning. Den negative hældning er i begge tilfælde signifikant forskellig fra 0</a:t>
            </a:r>
          </a:p>
          <a:p>
            <a:pPr>
              <a:defRPr/>
            </a:pPr>
            <a:endParaRPr lang="da-DK" sz="1600" dirty="0"/>
          </a:p>
        </p:txBody>
      </p:sp>
      <p:graphicFrame>
        <p:nvGraphicFramePr>
          <p:cNvPr id="22532" name="Objekt 1"/>
          <p:cNvGraphicFramePr>
            <a:graphicFrameLocks noChangeAspect="1"/>
          </p:cNvGraphicFramePr>
          <p:nvPr/>
        </p:nvGraphicFramePr>
        <p:xfrm>
          <a:off x="1547813" y="2997200"/>
          <a:ext cx="5418137" cy="2233613"/>
        </p:xfrm>
        <a:graphic>
          <a:graphicData uri="http://schemas.openxmlformats.org/presentationml/2006/ole">
            <mc:AlternateContent xmlns:mc="http://schemas.openxmlformats.org/markup-compatibility/2006">
              <mc:Choice xmlns:v="urn:schemas-microsoft-com:vml" Requires="v">
                <p:oleObj spid="_x0000_s1043" name="Dokument" r:id="rId5" imgW="6292061" imgH="1879313" progId="Word.Document.12">
                  <p:embed/>
                </p:oleObj>
              </mc:Choice>
              <mc:Fallback>
                <p:oleObj name="Dokument" r:id="rId5" imgW="6292061" imgH="1879313" progId="Word.Document.12">
                  <p:embed/>
                  <p:pic>
                    <p:nvPicPr>
                      <p:cNvPr id="0"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813" y="2997200"/>
                        <a:ext cx="5418137" cy="2233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D_FLD_"/>
          <p:cNvSpPr txBox="1">
            <a:spLocks noChangeArrowheads="1"/>
          </p:cNvSpPr>
          <p:nvPr/>
        </p:nvSpPr>
        <p:spPr bwMode="auto">
          <a:xfrm>
            <a:off x="3059113" y="6323013"/>
            <a:ext cx="4173537" cy="144462"/>
          </a:xfrm>
          <a:prstGeom prst="rect">
            <a:avLst/>
          </a:prstGeom>
          <a:noFill/>
          <a:ln w="1778" algn="ctr">
            <a:noFill/>
            <a:miter lim="800000"/>
            <a:headEnd/>
            <a:tailEnd/>
          </a:ln>
          <a:effectLst/>
        </p:spPr>
        <p:txBody>
          <a:bodyPr lIns="0" tIns="0" rIns="0" bIns="0" anchor="b"/>
          <a:lstStyle/>
          <a:p>
            <a:pPr algn="r">
              <a:lnSpc>
                <a:spcPts val="1200"/>
              </a:lnSpc>
              <a:buFont typeface="AU Passata" pitchFamily="34" charset="0"/>
              <a:buNone/>
              <a:defRPr/>
            </a:pPr>
            <a:endParaRPr lang="da-DK" sz="1100" cap="all" dirty="0">
              <a:solidFill>
                <a:schemeClr val="bg2">
                  <a:lumMod val="75000"/>
                </a:schemeClr>
              </a:solidFill>
            </a:endParaRPr>
          </a:p>
          <a:p>
            <a:pPr algn="r">
              <a:lnSpc>
                <a:spcPts val="1200"/>
              </a:lnSpc>
              <a:buFont typeface="AU Passata" pitchFamily="34" charset="0"/>
              <a:buNone/>
              <a:defRPr/>
            </a:pPr>
            <a:r>
              <a:rPr lang="da-DK" sz="1100" cap="all" dirty="0">
                <a:solidFill>
                  <a:schemeClr val="bg2">
                    <a:lumMod val="75000"/>
                  </a:schemeClr>
                </a:solidFill>
              </a:rPr>
              <a:t>Når klassekultur tipper over i mobning</a:t>
            </a:r>
            <a:endParaRPr lang="en-US" sz="1100" cap="all" dirty="0">
              <a:solidFill>
                <a:schemeClr val="bg2">
                  <a:lumMod val="75000"/>
                </a:schemeClr>
              </a:solidFill>
            </a:endParaRPr>
          </a:p>
        </p:txBody>
      </p:sp>
    </p:spTree>
    <p:extLst>
      <p:ext uri="{BB962C8B-B14F-4D97-AF65-F5344CB8AC3E}">
        <p14:creationId xmlns:p14="http://schemas.microsoft.com/office/powerpoint/2010/main" val="3007728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1052513"/>
            <a:ext cx="7772400" cy="1368425"/>
          </a:xfrm>
        </p:spPr>
        <p:txBody>
          <a:bodyPr/>
          <a:lstStyle/>
          <a:p>
            <a:pPr algn="ctr">
              <a:defRPr/>
            </a:pPr>
            <a:r>
              <a:rPr lang="da-DK" sz="3200" dirty="0" smtClean="0"/>
              <a:t>Vestegnsundersøgelsen </a:t>
            </a:r>
            <a:r>
              <a:rPr lang="da-DK" sz="3200" dirty="0" smtClean="0">
                <a:solidFill>
                  <a:srgbClr val="FF0000"/>
                </a:solidFill>
              </a:rPr>
              <a:t>”BERMUDATREKANTEN”</a:t>
            </a:r>
            <a:endParaRPr lang="da-DK" sz="3200" dirty="0">
              <a:solidFill>
                <a:srgbClr val="FF0000"/>
              </a:solidFill>
            </a:endParaRPr>
          </a:p>
        </p:txBody>
      </p:sp>
      <p:sp>
        <p:nvSpPr>
          <p:cNvPr id="23555" name="Pladsholder til indhold 5"/>
          <p:cNvSpPr>
            <a:spLocks noGrp="1"/>
          </p:cNvSpPr>
          <p:nvPr>
            <p:ph idx="1"/>
          </p:nvPr>
        </p:nvSpPr>
        <p:spPr>
          <a:xfrm>
            <a:off x="900113" y="2636838"/>
            <a:ext cx="7558087" cy="3459162"/>
          </a:xfrm>
        </p:spPr>
        <p:txBody>
          <a:bodyPr/>
          <a:lstStyle/>
          <a:p>
            <a:r>
              <a:rPr lang="da-DK" sz="4000" smtClean="0"/>
              <a:t>Når der rapporteres meget mobning, rapporteres der også….</a:t>
            </a:r>
          </a:p>
        </p:txBody>
      </p:sp>
    </p:spTree>
    <p:extLst>
      <p:ext uri="{BB962C8B-B14F-4D97-AF65-F5344CB8AC3E}">
        <p14:creationId xmlns:p14="http://schemas.microsoft.com/office/powerpoint/2010/main" val="2190727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7338" y="836712"/>
            <a:ext cx="8564562" cy="817468"/>
          </a:xfrm>
        </p:spPr>
        <p:txBody>
          <a:bodyPr/>
          <a:lstStyle/>
          <a:p>
            <a:pPr algn="ctr">
              <a:defRPr/>
            </a:pPr>
            <a:r>
              <a:rPr lang="da-DK" dirty="0" smtClean="0"/>
              <a:t>…ensomhed, angst og skolelede </a:t>
            </a:r>
            <a:r>
              <a:rPr lang="da-DK" sz="2400" dirty="0" smtClean="0"/>
              <a:t>(Hansen, Henningsen &amp; Kofoed 2013)</a:t>
            </a:r>
            <a:endParaRPr lang="da-DK" sz="2400" dirty="0"/>
          </a:p>
        </p:txBody>
      </p:sp>
      <p:sp>
        <p:nvSpPr>
          <p:cNvPr id="24579" name="Pladsholder til indhold 2"/>
          <p:cNvSpPr>
            <a:spLocks noGrp="1"/>
          </p:cNvSpPr>
          <p:nvPr>
            <p:ph idx="1"/>
          </p:nvPr>
        </p:nvSpPr>
        <p:spPr/>
        <p:txBody>
          <a:bodyPr/>
          <a:lstStyle/>
          <a:p>
            <a:pPr>
              <a:buFontTx/>
              <a:buNone/>
            </a:pPr>
            <a:r>
              <a:rPr lang="da-DK" dirty="0" smtClean="0"/>
              <a:t>					    </a:t>
            </a:r>
          </a:p>
          <a:p>
            <a:pPr>
              <a:buFontTx/>
              <a:buNone/>
            </a:pPr>
            <a:r>
              <a:rPr lang="da-DK" dirty="0"/>
              <a:t>	</a:t>
            </a:r>
            <a:r>
              <a:rPr lang="da-DK" dirty="0" smtClean="0"/>
              <a:t>			Ensom	</a:t>
            </a:r>
          </a:p>
          <a:p>
            <a:pPr>
              <a:buFontTx/>
              <a:buNone/>
            </a:pPr>
            <a:endParaRPr lang="da-DK" dirty="0" smtClean="0"/>
          </a:p>
          <a:p>
            <a:pPr>
              <a:buFontTx/>
              <a:buNone/>
            </a:pPr>
            <a:r>
              <a:rPr lang="da-DK" dirty="0" smtClean="0"/>
              <a:t>		</a:t>
            </a:r>
          </a:p>
          <a:p>
            <a:pPr>
              <a:buFontTx/>
              <a:buNone/>
            </a:pPr>
            <a:endParaRPr lang="da-DK" dirty="0" smtClean="0"/>
          </a:p>
          <a:p>
            <a:pPr>
              <a:buFontTx/>
              <a:buNone/>
            </a:pPr>
            <a:endParaRPr lang="da-DK" dirty="0" smtClean="0"/>
          </a:p>
          <a:p>
            <a:pPr>
              <a:buFontTx/>
              <a:buNone/>
            </a:pPr>
            <a:endParaRPr lang="da-DK" dirty="0" smtClean="0"/>
          </a:p>
          <a:p>
            <a:pPr>
              <a:buFontTx/>
              <a:buNone/>
            </a:pPr>
            <a:endParaRPr lang="da-DK" dirty="0" smtClean="0"/>
          </a:p>
          <a:p>
            <a:pPr>
              <a:buFontTx/>
              <a:buNone/>
            </a:pPr>
            <a:r>
              <a:rPr lang="da-DK" dirty="0" smtClean="0"/>
              <a:t>						</a:t>
            </a:r>
          </a:p>
          <a:p>
            <a:pPr>
              <a:buFontTx/>
              <a:buNone/>
            </a:pPr>
            <a:r>
              <a:rPr lang="da-DK" dirty="0" smtClean="0"/>
              <a:t>                             Bange for…                Skolelede</a:t>
            </a:r>
          </a:p>
          <a:p>
            <a:endParaRPr lang="da-DK" dirty="0" smtClean="0"/>
          </a:p>
        </p:txBody>
      </p:sp>
      <p:sp>
        <p:nvSpPr>
          <p:cNvPr id="8" name="Ligebenet trekant 7"/>
          <p:cNvSpPr/>
          <p:nvPr/>
        </p:nvSpPr>
        <p:spPr>
          <a:xfrm>
            <a:off x="3546475" y="2492375"/>
            <a:ext cx="2887663" cy="23383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a:p>
        </p:txBody>
      </p:sp>
      <p:sp>
        <p:nvSpPr>
          <p:cNvPr id="9" name="SD_FLD_"/>
          <p:cNvSpPr txBox="1">
            <a:spLocks noChangeArrowheads="1"/>
          </p:cNvSpPr>
          <p:nvPr/>
        </p:nvSpPr>
        <p:spPr bwMode="auto">
          <a:xfrm>
            <a:off x="3059113" y="6323013"/>
            <a:ext cx="4173537" cy="144462"/>
          </a:xfrm>
          <a:prstGeom prst="rect">
            <a:avLst/>
          </a:prstGeom>
          <a:noFill/>
          <a:ln w="1778" algn="ctr">
            <a:noFill/>
            <a:miter lim="800000"/>
            <a:headEnd/>
            <a:tailEnd/>
          </a:ln>
          <a:effectLst/>
        </p:spPr>
        <p:txBody>
          <a:bodyPr lIns="0" tIns="0" rIns="0" bIns="0" anchor="b"/>
          <a:lstStyle/>
          <a:p>
            <a:pPr algn="r">
              <a:lnSpc>
                <a:spcPts val="1200"/>
              </a:lnSpc>
              <a:buFont typeface="AU Passata" pitchFamily="34" charset="0"/>
              <a:buNone/>
              <a:defRPr/>
            </a:pPr>
            <a:endParaRPr lang="da-DK" sz="1100" cap="all" dirty="0">
              <a:solidFill>
                <a:schemeClr val="bg2">
                  <a:lumMod val="75000"/>
                </a:schemeClr>
              </a:solidFill>
            </a:endParaRPr>
          </a:p>
          <a:p>
            <a:pPr algn="r">
              <a:lnSpc>
                <a:spcPts val="1200"/>
              </a:lnSpc>
              <a:buFont typeface="AU Passata" pitchFamily="34" charset="0"/>
              <a:buNone/>
              <a:defRPr/>
            </a:pPr>
            <a:r>
              <a:rPr lang="da-DK" sz="1100" cap="all" dirty="0">
                <a:solidFill>
                  <a:schemeClr val="bg2">
                    <a:lumMod val="75000"/>
                  </a:schemeClr>
                </a:solidFill>
              </a:rPr>
              <a:t>Når klassekultur tipper over i mobning</a:t>
            </a:r>
            <a:endParaRPr lang="en-US" sz="1100" cap="all" dirty="0">
              <a:solidFill>
                <a:schemeClr val="bg2">
                  <a:lumMod val="75000"/>
                </a:schemeClr>
              </a:solidFill>
            </a:endParaRPr>
          </a:p>
        </p:txBody>
      </p:sp>
    </p:spTree>
    <p:extLst>
      <p:ext uri="{BB962C8B-B14F-4D97-AF65-F5344CB8AC3E}">
        <p14:creationId xmlns:p14="http://schemas.microsoft.com/office/powerpoint/2010/main" val="560499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….tungen lige i munden</a:t>
            </a:r>
            <a:endParaRPr lang="da-DK" dirty="0"/>
          </a:p>
        </p:txBody>
      </p:sp>
      <p:sp>
        <p:nvSpPr>
          <p:cNvPr id="3" name="Pladsholder til indhold 2"/>
          <p:cNvSpPr>
            <a:spLocks noGrp="1"/>
          </p:cNvSpPr>
          <p:nvPr>
            <p:ph idx="1"/>
          </p:nvPr>
        </p:nvSpPr>
        <p:spPr>
          <a:xfrm>
            <a:off x="287338" y="1700808"/>
            <a:ext cx="8568000" cy="4220567"/>
          </a:xfrm>
        </p:spPr>
        <p:txBody>
          <a:bodyPr/>
          <a:lstStyle/>
          <a:p>
            <a:pPr marL="0" indent="0">
              <a:buNone/>
            </a:pPr>
            <a:endParaRPr lang="da-DK" dirty="0" smtClean="0"/>
          </a:p>
          <a:p>
            <a:pPr marL="0" indent="0">
              <a:buNone/>
            </a:pPr>
            <a:r>
              <a:rPr lang="da-DK" dirty="0" smtClean="0"/>
              <a:t>På trods af angst, ensomhed, skolelede og mobning..</a:t>
            </a:r>
          </a:p>
          <a:p>
            <a:r>
              <a:rPr lang="da-DK" dirty="0"/>
              <a:t>k</a:t>
            </a:r>
            <a:r>
              <a:rPr lang="da-DK" dirty="0" smtClean="0"/>
              <a:t>an der også være </a:t>
            </a:r>
            <a:r>
              <a:rPr lang="da-DK" dirty="0" err="1" smtClean="0"/>
              <a:t>trivselaspekter</a:t>
            </a:r>
            <a:r>
              <a:rPr lang="da-DK" dirty="0" smtClean="0"/>
              <a:t> i klassens liv.</a:t>
            </a:r>
          </a:p>
          <a:p>
            <a:pPr marL="0" indent="0">
              <a:buNone/>
            </a:pPr>
            <a:endParaRPr lang="da-DK" dirty="0" smtClean="0"/>
          </a:p>
          <a:p>
            <a:pPr marL="0" indent="0">
              <a:buNone/>
            </a:pPr>
            <a:r>
              <a:rPr lang="da-DK" dirty="0" smtClean="0"/>
              <a:t>Udøverne trives (ofte) relationelt</a:t>
            </a:r>
            <a:r>
              <a:rPr lang="da-DK" dirty="0"/>
              <a:t>.</a:t>
            </a:r>
            <a:r>
              <a:rPr lang="da-DK" dirty="0" smtClean="0"/>
              <a:t> Ofrene mistrives relationel. …………………(Mis)trivsel.</a:t>
            </a:r>
          </a:p>
          <a:p>
            <a:pPr marL="0" indent="0">
              <a:buNone/>
            </a:pPr>
            <a:endParaRPr lang="da-DK" dirty="0" smtClean="0"/>
          </a:p>
          <a:p>
            <a:pPr marL="0" indent="0">
              <a:buNone/>
            </a:pPr>
            <a:r>
              <a:rPr lang="da-DK" dirty="0" smtClean="0"/>
              <a:t>Trivselsbilledet er således broget og </a:t>
            </a:r>
            <a:r>
              <a:rPr lang="da-DK" dirty="0" err="1" smtClean="0"/>
              <a:t>diverst</a:t>
            </a:r>
            <a:r>
              <a:rPr lang="da-DK" dirty="0"/>
              <a:t> </a:t>
            </a:r>
            <a:r>
              <a:rPr lang="da-DK" dirty="0" smtClean="0"/>
              <a:t>i samtidighed.</a:t>
            </a:r>
          </a:p>
          <a:p>
            <a:pPr marL="0" indent="0">
              <a:buNone/>
            </a:pPr>
            <a:endParaRPr lang="da-DK" dirty="0"/>
          </a:p>
          <a:p>
            <a:pPr marL="0" indent="0">
              <a:buNone/>
            </a:pPr>
            <a:endParaRPr lang="da-DK" dirty="0"/>
          </a:p>
        </p:txBody>
      </p:sp>
      <p:sp>
        <p:nvSpPr>
          <p:cNvPr id="4" name="Pladsholder til diasnummer 3"/>
          <p:cNvSpPr>
            <a:spLocks noGrp="1"/>
          </p:cNvSpPr>
          <p:nvPr>
            <p:ph type="sldNum" sz="quarter" idx="11"/>
          </p:nvPr>
        </p:nvSpPr>
        <p:spPr/>
        <p:txBody>
          <a:bodyPr/>
          <a:lstStyle/>
          <a:p>
            <a:pPr>
              <a:defRPr/>
            </a:pPr>
            <a:endParaRPr lang="da-DK" dirty="0"/>
          </a:p>
        </p:txBody>
      </p:sp>
    </p:spTree>
    <p:extLst>
      <p:ext uri="{BB962C8B-B14F-4D97-AF65-F5344CB8AC3E}">
        <p14:creationId xmlns:p14="http://schemas.microsoft.com/office/powerpoint/2010/main" val="2527155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Et mobbende vi….</a:t>
            </a:r>
            <a:endParaRPr lang="da-DK" dirty="0"/>
          </a:p>
        </p:txBody>
      </p:sp>
      <p:sp>
        <p:nvSpPr>
          <p:cNvPr id="3" name="Pladsholder til indhold 2"/>
          <p:cNvSpPr>
            <a:spLocks noGrp="1"/>
          </p:cNvSpPr>
          <p:nvPr>
            <p:ph idx="1"/>
          </p:nvPr>
        </p:nvSpPr>
        <p:spPr/>
        <p:txBody>
          <a:bodyPr/>
          <a:lstStyle/>
          <a:p>
            <a:pPr marL="514350" indent="-514350">
              <a:buAutoNum type="arabicParenR"/>
            </a:pPr>
            <a:r>
              <a:rPr lang="da-DK" dirty="0" smtClean="0"/>
              <a:t>Hvad producerer mobning?</a:t>
            </a:r>
          </a:p>
          <a:p>
            <a:pPr marL="0" indent="0">
              <a:buNone/>
            </a:pPr>
            <a:endParaRPr lang="da-DK" dirty="0"/>
          </a:p>
          <a:p>
            <a:pPr marL="514350" indent="-514350">
              <a:buAutoNum type="arabicParenR" startAt="2"/>
            </a:pPr>
            <a:r>
              <a:rPr lang="da-DK" dirty="0" smtClean="0"/>
              <a:t>Et </a:t>
            </a:r>
            <a:r>
              <a:rPr lang="da-DK" i="1" dirty="0" smtClean="0"/>
              <a:t>vi</a:t>
            </a:r>
          </a:p>
          <a:p>
            <a:pPr marL="0" indent="0">
              <a:buNone/>
            </a:pPr>
            <a:endParaRPr lang="da-DK" i="1" dirty="0"/>
          </a:p>
          <a:p>
            <a:pPr marL="514350" indent="-514350">
              <a:buAutoNum type="arabicParenR" startAt="3"/>
            </a:pPr>
            <a:r>
              <a:rPr lang="da-DK" dirty="0" smtClean="0"/>
              <a:t>Grobund: Skoleklassekultur uden sammenhængskraft.</a:t>
            </a:r>
          </a:p>
          <a:p>
            <a:pPr marL="514350" indent="-514350">
              <a:buAutoNum type="arabicParenR" startAt="3"/>
            </a:pPr>
            <a:endParaRPr lang="da-DK" dirty="0"/>
          </a:p>
          <a:p>
            <a:pPr marL="0" indent="0">
              <a:buNone/>
            </a:pPr>
            <a:r>
              <a:rPr lang="da-DK" dirty="0" smtClean="0"/>
              <a:t>4) Drivkræfter: Social eksklusionsangst og…</a:t>
            </a:r>
          </a:p>
          <a:p>
            <a:pPr marL="0" indent="0">
              <a:buNone/>
            </a:pPr>
            <a:endParaRPr lang="da-DK" dirty="0"/>
          </a:p>
          <a:p>
            <a:pPr marL="0" indent="0">
              <a:buNone/>
            </a:pPr>
            <a:r>
              <a:rPr lang="da-DK" dirty="0" smtClean="0"/>
              <a:t>5) </a:t>
            </a:r>
            <a:r>
              <a:rPr lang="da-DK" dirty="0" err="1" smtClean="0"/>
              <a:t>Longing</a:t>
            </a:r>
            <a:r>
              <a:rPr lang="da-DK" dirty="0" smtClean="0"/>
              <a:t> for </a:t>
            </a:r>
            <a:r>
              <a:rPr lang="da-DK" dirty="0" err="1" smtClean="0"/>
              <a:t>belonging</a:t>
            </a:r>
            <a:endParaRPr lang="da-DK" dirty="0" smtClean="0"/>
          </a:p>
          <a:p>
            <a:pPr marL="514350" indent="-514350">
              <a:buAutoNum type="arabicParenR"/>
            </a:pPr>
            <a:endParaRPr lang="da-DK" dirty="0"/>
          </a:p>
        </p:txBody>
      </p:sp>
    </p:spTree>
    <p:extLst>
      <p:ext uri="{BB962C8B-B14F-4D97-AF65-F5344CB8AC3E}">
        <p14:creationId xmlns:p14="http://schemas.microsoft.com/office/powerpoint/2010/main" val="36058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7338" y="764704"/>
            <a:ext cx="8564562" cy="911971"/>
          </a:xfrm>
        </p:spPr>
        <p:txBody>
          <a:bodyPr/>
          <a:lstStyle/>
          <a:p>
            <a:r>
              <a:rPr lang="da-DK" dirty="0" err="1" smtClean="0"/>
              <a:t>Longing</a:t>
            </a:r>
            <a:r>
              <a:rPr lang="da-DK" dirty="0" smtClean="0"/>
              <a:t> for </a:t>
            </a:r>
            <a:r>
              <a:rPr lang="da-DK" dirty="0" err="1" smtClean="0"/>
              <a:t>belonging</a:t>
            </a:r>
            <a:endParaRPr lang="da-DK" dirty="0"/>
          </a:p>
        </p:txBody>
      </p:sp>
      <p:sp>
        <p:nvSpPr>
          <p:cNvPr id="3" name="Pladsholder til indhold 2"/>
          <p:cNvSpPr>
            <a:spLocks noGrp="1"/>
          </p:cNvSpPr>
          <p:nvPr>
            <p:ph idx="1"/>
          </p:nvPr>
        </p:nvSpPr>
        <p:spPr>
          <a:xfrm>
            <a:off x="287338" y="1484784"/>
            <a:ext cx="8568000" cy="4436591"/>
          </a:xfrm>
        </p:spPr>
        <p:txBody>
          <a:bodyPr/>
          <a:lstStyle/>
          <a:p>
            <a:pPr marL="742950" indent="-742950">
              <a:buAutoNum type="arabicParenR"/>
            </a:pPr>
            <a:r>
              <a:rPr lang="da-DK" sz="3200" i="1" dirty="0" err="1" smtClean="0"/>
              <a:t>Longing</a:t>
            </a:r>
            <a:r>
              <a:rPr lang="da-DK" sz="3200" i="1" dirty="0" smtClean="0"/>
              <a:t> </a:t>
            </a:r>
            <a:r>
              <a:rPr lang="da-DK" sz="3200" dirty="0" smtClean="0"/>
              <a:t>: længsler, behov, motiv</a:t>
            </a:r>
          </a:p>
          <a:p>
            <a:pPr marL="742950" indent="-742950">
              <a:buAutoNum type="arabicParenR"/>
            </a:pPr>
            <a:endParaRPr lang="da-DK" sz="3200" dirty="0"/>
          </a:p>
          <a:p>
            <a:pPr marL="742950" indent="-742950">
              <a:buAutoNum type="arabicParenR" startAt="2"/>
            </a:pPr>
            <a:r>
              <a:rPr lang="da-DK" sz="3200" i="1" dirty="0" err="1" smtClean="0"/>
              <a:t>Belonging</a:t>
            </a:r>
            <a:r>
              <a:rPr lang="da-DK" sz="3200" i="1" dirty="0" smtClean="0"/>
              <a:t> </a:t>
            </a:r>
            <a:r>
              <a:rPr lang="da-DK" sz="3200" dirty="0" smtClean="0"/>
              <a:t>: at høre til, tilhørsforhold</a:t>
            </a:r>
          </a:p>
          <a:p>
            <a:pPr marL="0" indent="0">
              <a:buNone/>
            </a:pPr>
            <a:endParaRPr lang="da-DK" sz="3200" dirty="0"/>
          </a:p>
          <a:p>
            <a:pPr marL="0" indent="0">
              <a:buNone/>
            </a:pPr>
            <a:r>
              <a:rPr lang="da-DK" sz="3200" dirty="0" smtClean="0"/>
              <a:t>….Det mobbende </a:t>
            </a:r>
            <a:r>
              <a:rPr lang="da-DK" sz="3200" i="1" dirty="0" smtClean="0"/>
              <a:t>vi </a:t>
            </a:r>
            <a:r>
              <a:rPr lang="da-DK" sz="3200" dirty="0" smtClean="0"/>
              <a:t>dækker et behov for at høre til. Den </a:t>
            </a:r>
            <a:r>
              <a:rPr lang="da-DK" sz="3200" dirty="0" err="1" smtClean="0"/>
              <a:t>interventionistiske</a:t>
            </a:r>
            <a:r>
              <a:rPr lang="da-DK" sz="3200" dirty="0" smtClean="0"/>
              <a:t> opgave består i at finde veje til, hvordan det behov kan dækkes af aktiviteter og </a:t>
            </a:r>
            <a:r>
              <a:rPr lang="da-DK" sz="3200" dirty="0" err="1" smtClean="0"/>
              <a:t>meningsgørelser</a:t>
            </a:r>
            <a:r>
              <a:rPr lang="da-DK" sz="3200" dirty="0" smtClean="0"/>
              <a:t> i skolen, og dermed ”udkonkurrerer” mobning som </a:t>
            </a:r>
            <a:r>
              <a:rPr lang="da-DK" sz="3200" dirty="0" err="1" smtClean="0"/>
              <a:t>fællesskabende</a:t>
            </a:r>
            <a:r>
              <a:rPr lang="da-DK" sz="3200" dirty="0" smtClean="0"/>
              <a:t> praksisser.</a:t>
            </a:r>
          </a:p>
        </p:txBody>
      </p:sp>
    </p:spTree>
    <p:extLst>
      <p:ext uri="{BB962C8B-B14F-4D97-AF65-F5344CB8AC3E}">
        <p14:creationId xmlns:p14="http://schemas.microsoft.com/office/powerpoint/2010/main" val="3662589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7338" y="1187450"/>
            <a:ext cx="8564562" cy="510909"/>
          </a:xfrm>
        </p:spPr>
        <p:txBody>
          <a:bodyPr/>
          <a:lstStyle/>
          <a:p>
            <a:r>
              <a:rPr lang="da-DK" dirty="0" smtClean="0"/>
              <a:t>indhold</a:t>
            </a:r>
            <a:endParaRPr lang="da-DK" dirty="0"/>
          </a:p>
        </p:txBody>
      </p:sp>
      <p:sp>
        <p:nvSpPr>
          <p:cNvPr id="6" name="Pladsholder til indhold 5"/>
          <p:cNvSpPr>
            <a:spLocks noGrp="1"/>
          </p:cNvSpPr>
          <p:nvPr>
            <p:ph idx="1"/>
          </p:nvPr>
        </p:nvSpPr>
        <p:spPr/>
        <p:txBody>
          <a:bodyPr/>
          <a:lstStyle/>
          <a:p>
            <a:pPr marL="0" lvl="0" indent="0">
              <a:buNone/>
            </a:pPr>
            <a:r>
              <a:rPr lang="da-DK" dirty="0"/>
              <a:t>1</a:t>
            </a:r>
            <a:r>
              <a:rPr lang="da-DK" dirty="0" smtClean="0"/>
              <a:t>) Konsekvenser </a:t>
            </a:r>
            <a:r>
              <a:rPr lang="da-DK"/>
              <a:t>af </a:t>
            </a:r>
            <a:r>
              <a:rPr lang="da-DK" smtClean="0"/>
              <a:t>mobning </a:t>
            </a:r>
            <a:endParaRPr lang="da-DK" dirty="0"/>
          </a:p>
          <a:p>
            <a:pPr marL="0" lvl="0" indent="0">
              <a:buNone/>
            </a:pPr>
            <a:r>
              <a:rPr lang="da-DK" dirty="0" smtClean="0"/>
              <a:t>2) Om </a:t>
            </a:r>
            <a:r>
              <a:rPr lang="da-DK" dirty="0"/>
              <a:t>VREDE</a:t>
            </a:r>
            <a:r>
              <a:rPr lang="da-DK" dirty="0" smtClean="0"/>
              <a:t>. Filmklip </a:t>
            </a:r>
            <a:r>
              <a:rPr lang="da-DK" dirty="0"/>
              <a:t>med Mads </a:t>
            </a:r>
            <a:endParaRPr lang="da-DK" dirty="0" smtClean="0"/>
          </a:p>
          <a:p>
            <a:pPr marL="0" lvl="0" indent="0">
              <a:buNone/>
            </a:pPr>
            <a:r>
              <a:rPr lang="da-DK" dirty="0" smtClean="0"/>
              <a:t>3) ”Jamen”</a:t>
            </a:r>
            <a:endParaRPr lang="da-DK" dirty="0"/>
          </a:p>
          <a:p>
            <a:pPr marL="0" lvl="0" indent="0">
              <a:buNone/>
            </a:pPr>
            <a:r>
              <a:rPr lang="da-DK" dirty="0" smtClean="0"/>
              <a:t>3) Om </a:t>
            </a:r>
            <a:r>
              <a:rPr lang="da-DK" dirty="0"/>
              <a:t>mobning som et fælles </a:t>
            </a:r>
            <a:r>
              <a:rPr lang="da-DK" dirty="0" smtClean="0"/>
              <a:t>vi: Filmklip </a:t>
            </a:r>
            <a:r>
              <a:rPr lang="da-DK" dirty="0"/>
              <a:t>med Mads </a:t>
            </a:r>
            <a:endParaRPr lang="da-DK" dirty="0" smtClean="0"/>
          </a:p>
          <a:p>
            <a:pPr marL="0" indent="0">
              <a:buNone/>
            </a:pPr>
            <a:r>
              <a:rPr lang="da-DK" dirty="0" smtClean="0"/>
              <a:t>4) To centrale </a:t>
            </a:r>
            <a:r>
              <a:rPr lang="da-DK" dirty="0"/>
              <a:t>fund fra Vestegnsundersøgelsen om sammenhænge mellem mobning og skoleklassekultur</a:t>
            </a:r>
          </a:p>
          <a:p>
            <a:pPr marL="0" lvl="0" indent="0">
              <a:buNone/>
            </a:pPr>
            <a:r>
              <a:rPr lang="da-DK" dirty="0" smtClean="0"/>
              <a:t>5) </a:t>
            </a:r>
            <a:r>
              <a:rPr lang="da-DK" dirty="0" err="1" smtClean="0"/>
              <a:t>Longing</a:t>
            </a:r>
            <a:r>
              <a:rPr lang="da-DK" dirty="0" smtClean="0"/>
              <a:t> for </a:t>
            </a:r>
            <a:r>
              <a:rPr lang="da-DK" dirty="0" err="1" smtClean="0"/>
              <a:t>belonging</a:t>
            </a:r>
            <a:endParaRPr lang="da-DK" dirty="0"/>
          </a:p>
          <a:p>
            <a:pPr marL="0" indent="0">
              <a:buNone/>
            </a:pPr>
            <a:r>
              <a:rPr lang="da-DK" dirty="0"/>
              <a:t> </a:t>
            </a:r>
          </a:p>
          <a:p>
            <a:pPr marL="0" indent="0">
              <a:buNone/>
            </a:pPr>
            <a:endParaRPr lang="da-DK" dirty="0"/>
          </a:p>
        </p:txBody>
      </p:sp>
    </p:spTree>
    <p:extLst>
      <p:ext uri="{BB962C8B-B14F-4D97-AF65-F5344CB8AC3E}">
        <p14:creationId xmlns:p14="http://schemas.microsoft.com/office/powerpoint/2010/main" val="1335805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Mobning - konsekvenser</a:t>
            </a:r>
            <a:endParaRPr lang="da-DK" dirty="0"/>
          </a:p>
        </p:txBody>
      </p:sp>
      <p:sp>
        <p:nvSpPr>
          <p:cNvPr id="3" name="Pladsholder til indhold 2"/>
          <p:cNvSpPr>
            <a:spLocks noGrp="1"/>
          </p:cNvSpPr>
          <p:nvPr>
            <p:ph idx="1"/>
          </p:nvPr>
        </p:nvSpPr>
        <p:spPr/>
        <p:txBody>
          <a:bodyPr/>
          <a:lstStyle/>
          <a:p>
            <a:pPr marL="0" indent="0">
              <a:buNone/>
            </a:pPr>
            <a:r>
              <a:rPr lang="da-DK" dirty="0" smtClean="0"/>
              <a:t>For dem der rammes. Statistiske signifikante sammenhænge (sundhed og </a:t>
            </a:r>
            <a:r>
              <a:rPr lang="da-DK" dirty="0" err="1" smtClean="0"/>
              <a:t>wellbeeing</a:t>
            </a:r>
            <a:r>
              <a:rPr lang="da-DK" dirty="0" smtClean="0"/>
              <a:t>): </a:t>
            </a:r>
          </a:p>
          <a:p>
            <a:pPr>
              <a:buFont typeface="Wingdings" panose="05000000000000000000" pitchFamily="2" charset="2"/>
              <a:buChar char="§"/>
            </a:pPr>
            <a:endParaRPr lang="da-DK" dirty="0" smtClean="0"/>
          </a:p>
          <a:p>
            <a:pPr>
              <a:buFont typeface="Wingdings" panose="05000000000000000000" pitchFamily="2" charset="2"/>
              <a:buChar char="§"/>
            </a:pPr>
            <a:r>
              <a:rPr lang="da-DK" dirty="0" smtClean="0"/>
              <a:t>Sygdom (</a:t>
            </a:r>
            <a:r>
              <a:rPr lang="da-DK" dirty="0" err="1" smtClean="0"/>
              <a:t>hbsc</a:t>
            </a:r>
            <a:r>
              <a:rPr lang="da-DK" dirty="0" smtClean="0"/>
              <a:t> 2010)</a:t>
            </a:r>
          </a:p>
          <a:p>
            <a:pPr>
              <a:buFont typeface="Wingdings" panose="05000000000000000000" pitchFamily="2" charset="2"/>
              <a:buChar char="§"/>
            </a:pPr>
            <a:r>
              <a:rPr lang="da-DK" dirty="0" smtClean="0"/>
              <a:t>Psykosomatiske lidelser (</a:t>
            </a:r>
            <a:r>
              <a:rPr lang="da-DK" dirty="0" err="1" smtClean="0"/>
              <a:t>hbsc</a:t>
            </a:r>
            <a:r>
              <a:rPr lang="da-DK" dirty="0" smtClean="0"/>
              <a:t> 2010)</a:t>
            </a:r>
          </a:p>
          <a:p>
            <a:pPr>
              <a:buFont typeface="Wingdings" panose="05000000000000000000" pitchFamily="2" charset="2"/>
              <a:buChar char="§"/>
            </a:pPr>
            <a:r>
              <a:rPr lang="da-DK" dirty="0" smtClean="0"/>
              <a:t>Livslede (</a:t>
            </a:r>
            <a:r>
              <a:rPr lang="da-DK" dirty="0" err="1" smtClean="0"/>
              <a:t>hbsc</a:t>
            </a:r>
            <a:r>
              <a:rPr lang="da-DK" dirty="0" smtClean="0"/>
              <a:t> 2010)</a:t>
            </a:r>
          </a:p>
          <a:p>
            <a:pPr>
              <a:buFont typeface="Wingdings" panose="05000000000000000000" pitchFamily="2" charset="2"/>
              <a:buChar char="§"/>
            </a:pPr>
            <a:r>
              <a:rPr lang="da-DK" dirty="0" smtClean="0"/>
              <a:t>Posttraumatisk stresssyndrom (</a:t>
            </a:r>
            <a:r>
              <a:rPr lang="da-DK" dirty="0" err="1" smtClean="0"/>
              <a:t>Scimichi</a:t>
            </a:r>
            <a:r>
              <a:rPr lang="da-DK" dirty="0" smtClean="0"/>
              <a:t> 2013)</a:t>
            </a:r>
          </a:p>
          <a:p>
            <a:pPr>
              <a:buFont typeface="Wingdings" panose="05000000000000000000" pitchFamily="2" charset="2"/>
              <a:buChar char="§"/>
            </a:pPr>
            <a:r>
              <a:rPr lang="da-DK" dirty="0" smtClean="0"/>
              <a:t>Vrede….</a:t>
            </a:r>
            <a:endParaRPr lang="da-DK" dirty="0"/>
          </a:p>
        </p:txBody>
      </p:sp>
    </p:spTree>
    <p:extLst>
      <p:ext uri="{BB962C8B-B14F-4D97-AF65-F5344CB8AC3E}">
        <p14:creationId xmlns:p14="http://schemas.microsoft.com/office/powerpoint/2010/main" val="74508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4800" dirty="0" smtClean="0"/>
              <a:t>Mads</a:t>
            </a:r>
            <a:endParaRPr lang="da-DK" sz="4800" dirty="0"/>
          </a:p>
        </p:txBody>
      </p:sp>
      <p:sp>
        <p:nvSpPr>
          <p:cNvPr id="3" name="Pladsholder til indhold 2"/>
          <p:cNvSpPr>
            <a:spLocks noGrp="1"/>
          </p:cNvSpPr>
          <p:nvPr>
            <p:ph idx="1"/>
          </p:nvPr>
        </p:nvSpPr>
        <p:spPr/>
        <p:txBody>
          <a:bodyPr/>
          <a:lstStyle/>
          <a:p>
            <a:pPr>
              <a:buFont typeface="Wingdings" panose="05000000000000000000" pitchFamily="2" charset="2"/>
              <a:buChar char="§"/>
            </a:pPr>
            <a:r>
              <a:rPr lang="da-DK" dirty="0" smtClean="0"/>
              <a:t>24 år</a:t>
            </a:r>
          </a:p>
          <a:p>
            <a:pPr>
              <a:buFont typeface="Wingdings" panose="05000000000000000000" pitchFamily="2" charset="2"/>
              <a:buChar char="§"/>
            </a:pPr>
            <a:r>
              <a:rPr lang="da-DK" dirty="0" smtClean="0"/>
              <a:t>Sociologistuderende på KU</a:t>
            </a:r>
          </a:p>
          <a:p>
            <a:pPr>
              <a:buFont typeface="Wingdings" panose="05000000000000000000" pitchFamily="2" charset="2"/>
              <a:buChar char="§"/>
            </a:pPr>
            <a:r>
              <a:rPr lang="da-DK" dirty="0" smtClean="0"/>
              <a:t>Mads synes, han har et godt liv i dag. Mange venner, succes hos pigerne og et vellykket </a:t>
            </a:r>
            <a:r>
              <a:rPr lang="da-DK" dirty="0" err="1" smtClean="0"/>
              <a:t>studieliv</a:t>
            </a:r>
            <a:r>
              <a:rPr lang="da-DK" dirty="0" smtClean="0"/>
              <a:t>.</a:t>
            </a:r>
            <a:endParaRPr lang="da-DK" dirty="0"/>
          </a:p>
        </p:txBody>
      </p:sp>
      <p:sp>
        <p:nvSpPr>
          <p:cNvPr id="4" name="Pladsholder til sidefod 3"/>
          <p:cNvSpPr>
            <a:spLocks noGrp="1"/>
          </p:cNvSpPr>
          <p:nvPr>
            <p:ph type="ftr" sz="quarter" idx="4294967295"/>
          </p:nvPr>
        </p:nvSpPr>
        <p:spPr>
          <a:xfrm>
            <a:off x="3419872" y="6165304"/>
            <a:ext cx="2895600" cy="476250"/>
          </a:xfrm>
        </p:spPr>
        <p:txBody>
          <a:bodyPr/>
          <a:lstStyle/>
          <a:p>
            <a:pPr>
              <a:defRPr/>
            </a:pPr>
            <a:endParaRPr lang="da-DK"/>
          </a:p>
        </p:txBody>
      </p:sp>
      <p:sp>
        <p:nvSpPr>
          <p:cNvPr id="5" name="Pladsholder til diasnummer 4"/>
          <p:cNvSpPr>
            <a:spLocks noGrp="1"/>
          </p:cNvSpPr>
          <p:nvPr>
            <p:ph type="sldNum" sz="quarter" idx="11"/>
          </p:nvPr>
        </p:nvSpPr>
        <p:spPr/>
        <p:txBody>
          <a:bodyPr/>
          <a:lstStyle/>
          <a:p>
            <a:pPr>
              <a:defRPr/>
            </a:pPr>
            <a:endParaRPr lang="da-DK" dirty="0"/>
          </a:p>
        </p:txBody>
      </p:sp>
    </p:spTree>
    <p:extLst>
      <p:ext uri="{BB962C8B-B14F-4D97-AF65-F5344CB8AC3E}">
        <p14:creationId xmlns:p14="http://schemas.microsoft.com/office/powerpoint/2010/main" val="733407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95536" y="1536174"/>
            <a:ext cx="8640960" cy="3785652"/>
          </a:xfrm>
          <a:prstGeom prst="rect">
            <a:avLst/>
          </a:prstGeom>
        </p:spPr>
        <p:txBody>
          <a:bodyPr wrap="square">
            <a:spAutoFit/>
          </a:bodyPr>
          <a:lstStyle/>
          <a:p>
            <a:r>
              <a:rPr lang="da-DK" dirty="0" smtClean="0">
                <a:hlinkClick r:id="rId2"/>
              </a:rPr>
              <a:t>http</a:t>
            </a:r>
            <a:r>
              <a:rPr lang="da-DK" dirty="0">
                <a:hlinkClick r:id="rId2"/>
              </a:rPr>
              <a:t>://rummelighed.org/mobning-skolen/mobning-skolen-alle-film-og-artikler</a:t>
            </a:r>
            <a:r>
              <a:rPr lang="da-DK" dirty="0" smtClean="0">
                <a:hlinkClick r:id="rId2"/>
              </a:rPr>
              <a:t>/</a:t>
            </a:r>
            <a:endParaRPr lang="da-DK" dirty="0" smtClean="0"/>
          </a:p>
          <a:p>
            <a:endParaRPr lang="fo-FO" dirty="0"/>
          </a:p>
          <a:p>
            <a:r>
              <a:rPr lang="da-DK" dirty="0">
                <a:hlinkClick r:id="rId3"/>
              </a:rPr>
              <a:t>http://</a:t>
            </a:r>
            <a:r>
              <a:rPr lang="da-DK">
                <a:hlinkClick r:id="rId3"/>
              </a:rPr>
              <a:t>rummelighed.org/jeg-synes-ikke-jeg-er-en-vred-person-mobning-011-film-indlaeg-3-gymnasiet</a:t>
            </a:r>
            <a:r>
              <a:rPr lang="da-DK" smtClean="0">
                <a:hlinkClick r:id="rId3"/>
              </a:rPr>
              <a:t>/</a:t>
            </a:r>
            <a:endParaRPr lang="da-DK" smtClean="0"/>
          </a:p>
          <a:p>
            <a:endParaRPr lang="da-DK" dirty="0"/>
          </a:p>
        </p:txBody>
      </p:sp>
    </p:spTree>
    <p:extLst>
      <p:ext uri="{BB962C8B-B14F-4D97-AF65-F5344CB8AC3E}">
        <p14:creationId xmlns:p14="http://schemas.microsoft.com/office/powerpoint/2010/main" val="3999303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Oversete konsekvenser?</a:t>
            </a:r>
            <a:endParaRPr lang="da-DK" dirty="0"/>
          </a:p>
        </p:txBody>
      </p:sp>
      <p:sp>
        <p:nvSpPr>
          <p:cNvPr id="3" name="Pladsholder til indhold 2"/>
          <p:cNvSpPr>
            <a:spLocks noGrp="1"/>
          </p:cNvSpPr>
          <p:nvPr>
            <p:ph idx="1"/>
          </p:nvPr>
        </p:nvSpPr>
        <p:spPr>
          <a:xfrm>
            <a:off x="539552" y="2204864"/>
            <a:ext cx="8147248" cy="3921299"/>
          </a:xfrm>
        </p:spPr>
        <p:txBody>
          <a:bodyPr/>
          <a:lstStyle/>
          <a:p>
            <a:pPr marL="0" indent="0">
              <a:buNone/>
            </a:pPr>
            <a:r>
              <a:rPr lang="da-DK" dirty="0" smtClean="0"/>
              <a:t>Den kollektive konsekvens:</a:t>
            </a:r>
          </a:p>
          <a:p>
            <a:pPr marL="0" indent="0">
              <a:buNone/>
            </a:pPr>
            <a:endParaRPr lang="da-DK" dirty="0" smtClean="0"/>
          </a:p>
          <a:p>
            <a:pPr>
              <a:buFont typeface="Wingdings" panose="05000000000000000000" pitchFamily="2" charset="2"/>
              <a:buChar char="§"/>
            </a:pPr>
            <a:r>
              <a:rPr lang="da-DK" dirty="0" smtClean="0"/>
              <a:t>På den korte bane: Mobning som medlidenhedsstopper</a:t>
            </a:r>
          </a:p>
          <a:p>
            <a:pPr marL="0" indent="0">
              <a:buNone/>
            </a:pPr>
            <a:endParaRPr lang="da-DK" dirty="0" smtClean="0"/>
          </a:p>
          <a:p>
            <a:pPr>
              <a:buFont typeface="Wingdings" panose="05000000000000000000" pitchFamily="2" charset="2"/>
              <a:buChar char="§"/>
            </a:pPr>
            <a:r>
              <a:rPr lang="da-DK" dirty="0" smtClean="0"/>
              <a:t>På den lange bane. Udstødelse som livsstil?</a:t>
            </a:r>
          </a:p>
        </p:txBody>
      </p:sp>
      <p:sp>
        <p:nvSpPr>
          <p:cNvPr id="5" name="Pladsholder til diasnummer 4"/>
          <p:cNvSpPr>
            <a:spLocks noGrp="1"/>
          </p:cNvSpPr>
          <p:nvPr>
            <p:ph type="sldNum" sz="quarter" idx="4294967295"/>
          </p:nvPr>
        </p:nvSpPr>
        <p:spPr>
          <a:xfrm>
            <a:off x="7429520" y="6858000"/>
            <a:ext cx="2133600" cy="365125"/>
          </a:xfrm>
          <a:prstGeom prst="rect">
            <a:avLst/>
          </a:prstGeom>
        </p:spPr>
        <p:txBody>
          <a:bodyPr/>
          <a:lstStyle/>
          <a:p>
            <a:endParaRPr lang="da-DK" dirty="0"/>
          </a:p>
        </p:txBody>
      </p:sp>
    </p:spTree>
    <p:extLst>
      <p:ext uri="{BB962C8B-B14F-4D97-AF65-F5344CB8AC3E}">
        <p14:creationId xmlns:p14="http://schemas.microsoft.com/office/powerpoint/2010/main" val="1260906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1412776"/>
            <a:ext cx="7772400" cy="2520280"/>
          </a:xfrm>
        </p:spPr>
        <p:txBody>
          <a:bodyPr/>
          <a:lstStyle/>
          <a:p>
            <a:r>
              <a:rPr lang="da-DK" sz="8000" dirty="0" smtClean="0"/>
              <a:t>Mads</a:t>
            </a:r>
            <a:endParaRPr lang="da-DK" sz="8000" dirty="0"/>
          </a:p>
        </p:txBody>
      </p:sp>
      <p:sp>
        <p:nvSpPr>
          <p:cNvPr id="3" name="Pladsholder til indhold 2"/>
          <p:cNvSpPr>
            <a:spLocks noGrp="1"/>
          </p:cNvSpPr>
          <p:nvPr>
            <p:ph idx="1"/>
          </p:nvPr>
        </p:nvSpPr>
        <p:spPr/>
        <p:txBody>
          <a:bodyPr/>
          <a:lstStyle/>
          <a:p>
            <a:endParaRPr lang="da-DK" dirty="0"/>
          </a:p>
        </p:txBody>
      </p:sp>
    </p:spTree>
    <p:extLst>
      <p:ext uri="{BB962C8B-B14F-4D97-AF65-F5344CB8AC3E}">
        <p14:creationId xmlns:p14="http://schemas.microsoft.com/office/powerpoint/2010/main" val="275808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286000" y="2228672"/>
            <a:ext cx="4572000" cy="2400657"/>
          </a:xfrm>
          <a:prstGeom prst="rect">
            <a:avLst/>
          </a:prstGeom>
        </p:spPr>
        <p:txBody>
          <a:bodyPr>
            <a:spAutoFit/>
          </a:bodyPr>
          <a:lstStyle/>
          <a:p>
            <a:r>
              <a:rPr lang="da-DK" dirty="0"/>
              <a:t>http://rummelighed.org/mobning-skolen/mobning-skolen-alle-film-og-artikler/</a:t>
            </a:r>
          </a:p>
        </p:txBody>
      </p:sp>
    </p:spTree>
    <p:extLst>
      <p:ext uri="{BB962C8B-B14F-4D97-AF65-F5344CB8AC3E}">
        <p14:creationId xmlns:p14="http://schemas.microsoft.com/office/powerpoint/2010/main" val="2810010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4800" dirty="0" smtClean="0"/>
              <a:t>Mads</a:t>
            </a:r>
            <a:endParaRPr lang="da-DK" sz="4800" dirty="0"/>
          </a:p>
        </p:txBody>
      </p:sp>
      <p:sp>
        <p:nvSpPr>
          <p:cNvPr id="3" name="Pladsholder til indhold 2"/>
          <p:cNvSpPr>
            <a:spLocks noGrp="1"/>
          </p:cNvSpPr>
          <p:nvPr>
            <p:ph idx="1"/>
          </p:nvPr>
        </p:nvSpPr>
        <p:spPr/>
        <p:txBody>
          <a:bodyPr/>
          <a:lstStyle/>
          <a:p>
            <a:pPr>
              <a:buNone/>
            </a:pPr>
            <a:r>
              <a:rPr lang="da-DK" dirty="0" smtClean="0"/>
              <a:t>Fra et 3. mands perspektiv hånd i hånd med vanetænkning om mobning:</a:t>
            </a:r>
          </a:p>
          <a:p>
            <a:pPr>
              <a:buFontTx/>
              <a:buChar char="-"/>
            </a:pPr>
            <a:r>
              <a:rPr lang="da-DK" dirty="0" smtClean="0"/>
              <a:t>”Han holder sig for sig selv”</a:t>
            </a:r>
          </a:p>
          <a:p>
            <a:pPr>
              <a:buFontTx/>
              <a:buChar char="-"/>
            </a:pPr>
            <a:r>
              <a:rPr lang="da-DK" dirty="0" smtClean="0"/>
              <a:t>”Han trækker sig fra fællesskabet”</a:t>
            </a:r>
          </a:p>
          <a:p>
            <a:pPr>
              <a:buFontTx/>
              <a:buChar char="-"/>
            </a:pPr>
            <a:r>
              <a:rPr lang="da-DK" dirty="0" smtClean="0"/>
              <a:t>”Han byder ikke ind med noget” </a:t>
            </a:r>
            <a:r>
              <a:rPr lang="da-DK" i="1" dirty="0" smtClean="0"/>
              <a:t>(Hansen 2011)</a:t>
            </a:r>
            <a:endParaRPr lang="da-DK" i="1" dirty="0"/>
          </a:p>
        </p:txBody>
      </p:sp>
      <p:sp>
        <p:nvSpPr>
          <p:cNvPr id="4" name="Pladsholder til sidefod 3"/>
          <p:cNvSpPr>
            <a:spLocks noGrp="1"/>
          </p:cNvSpPr>
          <p:nvPr>
            <p:ph type="ftr" sz="quarter" idx="4294967295"/>
          </p:nvPr>
        </p:nvSpPr>
        <p:spPr>
          <a:xfrm>
            <a:off x="3419872" y="6165304"/>
            <a:ext cx="2895600" cy="476250"/>
          </a:xfrm>
        </p:spPr>
        <p:txBody>
          <a:bodyPr/>
          <a:lstStyle/>
          <a:p>
            <a:pPr>
              <a:defRPr/>
            </a:pPr>
            <a:endParaRPr lang="da-DK"/>
          </a:p>
        </p:txBody>
      </p:sp>
      <p:sp>
        <p:nvSpPr>
          <p:cNvPr id="5" name="Pladsholder til diasnummer 4"/>
          <p:cNvSpPr>
            <a:spLocks noGrp="1"/>
          </p:cNvSpPr>
          <p:nvPr>
            <p:ph type="sldNum" sz="quarter" idx="11"/>
          </p:nvPr>
        </p:nvSpPr>
        <p:spPr/>
        <p:txBody>
          <a:bodyPr/>
          <a:lstStyle/>
          <a:p>
            <a:pPr>
              <a:defRPr/>
            </a:pPr>
            <a:fld id="{3C6F814A-941C-4F2D-9A88-8140D03D0EBB}" type="slidenum">
              <a:rPr lang="da-DK" smtClean="0"/>
              <a:pPr>
                <a:defRPr/>
              </a:pPr>
              <a:t>9</a:t>
            </a:fld>
            <a:r>
              <a:rPr lang="da-DK" smtClean="0"/>
              <a:t>Hrh / dpu / exbus</a:t>
            </a:r>
            <a:endParaRPr lang="da-DK"/>
          </a:p>
        </p:txBody>
      </p:sp>
    </p:spTree>
    <p:extLst>
      <p:ext uri="{BB962C8B-B14F-4D97-AF65-F5344CB8AC3E}">
        <p14:creationId xmlns:p14="http://schemas.microsoft.com/office/powerpoint/2010/main" val="210793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SDNEW" val="False"/>
</p:tagLst>
</file>

<file path=ppt/tags/tag2.xml><?xml version="1.0" encoding="utf-8"?>
<p:tagLst xmlns:a="http://schemas.openxmlformats.org/drawingml/2006/main" xmlns:r="http://schemas.openxmlformats.org/officeDocument/2006/relationships" xmlns:p="http://schemas.openxmlformats.org/presentationml/2006/main">
  <p:tag name="HASFIELDS" val="True"/>
</p:tagLst>
</file>

<file path=ppt/theme/theme1.xml><?xml version="1.0" encoding="utf-8"?>
<a:theme xmlns:a="http://schemas.openxmlformats.org/drawingml/2006/main" name="2_AU2007">
  <a:themeElements>
    <a:clrScheme name="">
      <a:dk1>
        <a:srgbClr val="000000"/>
      </a:dk1>
      <a:lt1>
        <a:srgbClr val="FFFFFF"/>
      </a:lt1>
      <a:dk2>
        <a:srgbClr val="81A0C6"/>
      </a:dk2>
      <a:lt2>
        <a:srgbClr val="03428E"/>
      </a:lt2>
      <a:accent1>
        <a:srgbClr val="FFFFFF"/>
      </a:accent1>
      <a:accent2>
        <a:srgbClr val="808092"/>
      </a:accent2>
      <a:accent3>
        <a:srgbClr val="FFFFFF"/>
      </a:accent3>
      <a:accent4>
        <a:srgbClr val="000000"/>
      </a:accent4>
      <a:accent5>
        <a:srgbClr val="FFFFFF"/>
      </a:accent5>
      <a:accent6>
        <a:srgbClr val="737384"/>
      </a:accent6>
      <a:hlink>
        <a:srgbClr val="03428E"/>
      </a:hlink>
      <a:folHlink>
        <a:srgbClr val="03428E"/>
      </a:folHlink>
    </a:clrScheme>
    <a:fontScheme name="AU2003">
      <a:majorFont>
        <a:latin typeface="AU Passata"/>
        <a:ea typeface=""/>
        <a:cs typeface=""/>
      </a:majorFont>
      <a:minorFont>
        <a:latin typeface="AU Passat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778" cap="flat" cmpd="sng" algn="ctr">
          <a:solidFill>
            <a:schemeClr val="accent2"/>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ts val="3600"/>
          </a:lnSpc>
          <a:spcBef>
            <a:spcPct val="0"/>
          </a:spcBef>
          <a:spcAft>
            <a:spcPct val="0"/>
          </a:spcAft>
          <a:buClrTx/>
          <a:buSzTx/>
          <a:buFont typeface="AU Passata" pitchFamily="34" charset="0"/>
          <a:buNone/>
          <a:tabLst/>
          <a:defRPr kumimoji="0" lang="en-US" sz="3600" b="0" i="0" u="none" strike="noStrike" cap="none" normalizeH="0" baseline="0" smtClean="0">
            <a:ln>
              <a:noFill/>
            </a:ln>
            <a:solidFill>
              <a:schemeClr val="tx1"/>
            </a:solidFill>
            <a:effectLst/>
            <a:latin typeface="AU Passata" pitchFamily="34" charset="0"/>
          </a:defRPr>
        </a:defPPr>
      </a:lstStyle>
    </a:spDef>
    <a:lnDef>
      <a:spPr bwMode="auto">
        <a:xfrm>
          <a:off x="0" y="0"/>
          <a:ext cx="1" cy="1"/>
        </a:xfrm>
        <a:custGeom>
          <a:avLst/>
          <a:gdLst/>
          <a:ahLst/>
          <a:cxnLst/>
          <a:rect l="0" t="0" r="0" b="0"/>
          <a:pathLst/>
        </a:custGeom>
        <a:solidFill>
          <a:schemeClr val="accent2"/>
        </a:solidFill>
        <a:ln w="1778" cap="flat" cmpd="sng" algn="ctr">
          <a:solidFill>
            <a:schemeClr val="accent2"/>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ts val="3600"/>
          </a:lnSpc>
          <a:spcBef>
            <a:spcPct val="0"/>
          </a:spcBef>
          <a:spcAft>
            <a:spcPct val="0"/>
          </a:spcAft>
          <a:buClrTx/>
          <a:buSzTx/>
          <a:buFont typeface="AU Passata" pitchFamily="34" charset="0"/>
          <a:buNone/>
          <a:tabLst/>
          <a:defRPr kumimoji="0" lang="en-US" sz="3600" b="0" i="0" u="none" strike="noStrike" cap="none" normalizeH="0" baseline="0" smtClean="0">
            <a:ln>
              <a:noFill/>
            </a:ln>
            <a:solidFill>
              <a:schemeClr val="tx1"/>
            </a:solidFill>
            <a:effectLst/>
            <a:latin typeface="AU Passata" pitchFamily="34" charset="0"/>
          </a:defRPr>
        </a:defPPr>
      </a:lstStyle>
    </a:lnDef>
  </a:objectDefaults>
  <a:extraClrSchemeLst>
    <a:extraClrScheme>
      <a:clrScheme name="AU200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U200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U200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U200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U200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U200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U200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U200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U200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U200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U200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U200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U2003 13">
        <a:dk1>
          <a:srgbClr val="000000"/>
        </a:dk1>
        <a:lt1>
          <a:srgbClr val="FFFFFF"/>
        </a:lt1>
        <a:dk2>
          <a:srgbClr val="000000"/>
        </a:dk2>
        <a:lt2>
          <a:srgbClr val="808080"/>
        </a:lt2>
        <a:accent1>
          <a:srgbClr val="03428E"/>
        </a:accent1>
        <a:accent2>
          <a:srgbClr val="333399"/>
        </a:accent2>
        <a:accent3>
          <a:srgbClr val="FFFFFF"/>
        </a:accent3>
        <a:accent4>
          <a:srgbClr val="000000"/>
        </a:accent4>
        <a:accent5>
          <a:srgbClr val="AAB0C6"/>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U2003 14">
        <a:dk1>
          <a:srgbClr val="000000"/>
        </a:dk1>
        <a:lt1>
          <a:srgbClr val="0066FF"/>
        </a:lt1>
        <a:dk2>
          <a:srgbClr val="000000"/>
        </a:dk2>
        <a:lt2>
          <a:srgbClr val="808080"/>
        </a:lt2>
        <a:accent1>
          <a:srgbClr val="03428E"/>
        </a:accent1>
        <a:accent2>
          <a:srgbClr val="333399"/>
        </a:accent2>
        <a:accent3>
          <a:srgbClr val="AAB8FF"/>
        </a:accent3>
        <a:accent4>
          <a:srgbClr val="000000"/>
        </a:accent4>
        <a:accent5>
          <a:srgbClr val="AAB0C6"/>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U2003 15">
        <a:dk1>
          <a:srgbClr val="000000"/>
        </a:dk1>
        <a:lt1>
          <a:srgbClr val="FFFFFF"/>
        </a:lt1>
        <a:dk2>
          <a:srgbClr val="000000"/>
        </a:dk2>
        <a:lt2>
          <a:srgbClr val="808080"/>
        </a:lt2>
        <a:accent1>
          <a:srgbClr val="197932"/>
        </a:accent1>
        <a:accent2>
          <a:srgbClr val="333399"/>
        </a:accent2>
        <a:accent3>
          <a:srgbClr val="FFFFFF"/>
        </a:accent3>
        <a:accent4>
          <a:srgbClr val="000000"/>
        </a:accent4>
        <a:accent5>
          <a:srgbClr val="ABBE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U2003 16">
        <a:dk1>
          <a:srgbClr val="000000"/>
        </a:dk1>
        <a:lt1>
          <a:srgbClr val="FFFFFF"/>
        </a:lt1>
        <a:dk2>
          <a:srgbClr val="000000"/>
        </a:dk2>
        <a:lt2>
          <a:srgbClr val="808092"/>
        </a:lt2>
        <a:accent1>
          <a:srgbClr val="03428E"/>
        </a:accent1>
        <a:accent2>
          <a:srgbClr val="81A0C6"/>
        </a:accent2>
        <a:accent3>
          <a:srgbClr val="FFFFFF"/>
        </a:accent3>
        <a:accent4>
          <a:srgbClr val="000000"/>
        </a:accent4>
        <a:accent5>
          <a:srgbClr val="AAB0C6"/>
        </a:accent5>
        <a:accent6>
          <a:srgbClr val="7491B3"/>
        </a:accent6>
        <a:hlink>
          <a:srgbClr val="E6ECF4"/>
        </a:hlink>
        <a:folHlink>
          <a:srgbClr val="E5E5E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9106</TotalTime>
  <Words>608</Words>
  <Application>Microsoft Office PowerPoint</Application>
  <PresentationFormat>Skærmshow (4:3)</PresentationFormat>
  <Paragraphs>111</Paragraphs>
  <Slides>18</Slides>
  <Notes>3</Notes>
  <HiddenSlides>0</HiddenSlides>
  <MMClips>0</MMClips>
  <ScaleCrop>false</ScaleCrop>
  <HeadingPairs>
    <vt:vector size="8" baseType="variant">
      <vt:variant>
        <vt:lpstr>Benyttede skrifttyper</vt:lpstr>
      </vt:variant>
      <vt:variant>
        <vt:i4>4</vt:i4>
      </vt:variant>
      <vt:variant>
        <vt:lpstr>Tema</vt:lpstr>
      </vt:variant>
      <vt:variant>
        <vt:i4>1</vt:i4>
      </vt:variant>
      <vt:variant>
        <vt:lpstr>Integrerede OLE-servere</vt:lpstr>
      </vt:variant>
      <vt:variant>
        <vt:i4>1</vt:i4>
      </vt:variant>
      <vt:variant>
        <vt:lpstr>Slidetitler</vt:lpstr>
      </vt:variant>
      <vt:variant>
        <vt:i4>18</vt:i4>
      </vt:variant>
    </vt:vector>
  </HeadingPairs>
  <TitlesOfParts>
    <vt:vector size="24" baseType="lpstr">
      <vt:lpstr>AU Passata</vt:lpstr>
      <vt:lpstr>AU Peto</vt:lpstr>
      <vt:lpstr>Wingdings</vt:lpstr>
      <vt:lpstr>Arial</vt:lpstr>
      <vt:lpstr>2_AU2007</vt:lpstr>
      <vt:lpstr>Dokument</vt:lpstr>
      <vt:lpstr>Mobnining og klasserumskultur (1)   Føroyar nov. 2015.    Helle rabøl hansen. LL.M (Master in laws), ph.d, assistant professor. Aarhus University . DK</vt:lpstr>
      <vt:lpstr>indhold</vt:lpstr>
      <vt:lpstr>Mobning - konsekvenser</vt:lpstr>
      <vt:lpstr>Mads</vt:lpstr>
      <vt:lpstr>PowerPoint-præsentation</vt:lpstr>
      <vt:lpstr>Oversete konsekvenser?</vt:lpstr>
      <vt:lpstr>Mads</vt:lpstr>
      <vt:lpstr>PowerPoint-præsentation</vt:lpstr>
      <vt:lpstr>Mads</vt:lpstr>
      <vt:lpstr>”Jamen-effekten”</vt:lpstr>
      <vt:lpstr>Vestegnsundersøgelsen  </vt:lpstr>
      <vt:lpstr>PowerPoint-præsentation</vt:lpstr>
      <vt:lpstr>PowerPoint-præsentation</vt:lpstr>
      <vt:lpstr>Vestegnsundersøgelsen ”BERMUDATREKANTEN”</vt:lpstr>
      <vt:lpstr>…ensomhed, angst og skolelede (Hansen, Henningsen &amp; Kofoed 2013)</vt:lpstr>
      <vt:lpstr>….tungen lige i munden</vt:lpstr>
      <vt:lpstr>Et mobbende vi….</vt:lpstr>
      <vt:lpstr>Longing for belonging</vt:lpstr>
    </vt:vector>
  </TitlesOfParts>
  <Company>www.skabelondesign.dk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CAPITAL LETTERS]</dc:title>
  <dc:creator>cls</dc:creator>
  <cp:lastModifiedBy>Frida Poulsen</cp:lastModifiedBy>
  <cp:revision>369</cp:revision>
  <dcterms:created xsi:type="dcterms:W3CDTF">2008-12-01T13:39:40Z</dcterms:created>
  <dcterms:modified xsi:type="dcterms:W3CDTF">2015-11-16T15:13:54Z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By">
    <vt:lpwstr>SkabelonDesign</vt:lpwstr>
  </property>
</Properties>
</file>